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4"/>
  </p:sldMasterIdLst>
  <p:notesMasterIdLst>
    <p:notesMasterId r:id="rId18"/>
  </p:notesMasterIdLst>
  <p:sldIdLst>
    <p:sldId id="283" r:id="rId5"/>
    <p:sldId id="361" r:id="rId6"/>
    <p:sldId id="344" r:id="rId7"/>
    <p:sldId id="362" r:id="rId8"/>
    <p:sldId id="369" r:id="rId9"/>
    <p:sldId id="367" r:id="rId10"/>
    <p:sldId id="371" r:id="rId11"/>
    <p:sldId id="370" r:id="rId12"/>
    <p:sldId id="365" r:id="rId13"/>
    <p:sldId id="364" r:id="rId14"/>
    <p:sldId id="366" r:id="rId15"/>
    <p:sldId id="351" r:id="rId16"/>
    <p:sldId id="356" r:id="rId17"/>
  </p:sldIdLst>
  <p:sldSz cx="9144000" cy="6858000" type="screen4x3"/>
  <p:notesSz cx="7315200" cy="96012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Owens" initials="LO" lastIdx="18" clrIdx="0">
    <p:extLst>
      <p:ext uri="{19B8F6BF-5375-455C-9EA6-DF929625EA0E}">
        <p15:presenceInfo xmlns:p15="http://schemas.microsoft.com/office/powerpoint/2012/main" userId="S-1-5-21-808580993-3374771341-2040168802-1147" providerId="AD"/>
      </p:ext>
    </p:extLst>
  </p:cmAuthor>
  <p:cmAuthor id="2" name="Lee Claassen" initials="LC" lastIdx="12" clrIdx="1">
    <p:extLst>
      <p:ext uri="{19B8F6BF-5375-455C-9EA6-DF929625EA0E}">
        <p15:presenceInfo xmlns:p15="http://schemas.microsoft.com/office/powerpoint/2012/main" userId="S-1-5-21-808580993-3374771341-2040168802-26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9B7DA"/>
    <a:srgbClr val="FFFFFF"/>
    <a:srgbClr val="0062A2"/>
    <a:srgbClr val="EE8512"/>
    <a:srgbClr val="880809"/>
    <a:srgbClr val="00A423"/>
    <a:srgbClr val="0060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4E2B5E-4E4F-46F2-B798-E8818AE75531}" v="1570" dt="2024-07-27T21:48:03.4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2160"/>
        <p:guide pos="2880"/>
      </p:guideLst>
    </p:cSldViewPr>
  </p:slide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 Owens" userId="91c24527-ded9-4766-aa92-c8c86e0f8c00" providerId="ADAL" clId="{644E2B5E-4E4F-46F2-B798-E8818AE75531}"/>
    <pc:docChg chg="undo custSel addSld delSld modSld sldOrd replTag">
      <pc:chgData name="Linda Owens" userId="91c24527-ded9-4766-aa92-c8c86e0f8c00" providerId="ADAL" clId="{644E2B5E-4E4F-46F2-B798-E8818AE75531}" dt="2024-07-28T00:29:22.713" v="2170" actId="20577"/>
      <pc:docMkLst>
        <pc:docMk/>
      </pc:docMkLst>
      <pc:sldChg chg="modSp mod">
        <pc:chgData name="Linda Owens" userId="91c24527-ded9-4766-aa92-c8c86e0f8c00" providerId="ADAL" clId="{644E2B5E-4E4F-46F2-B798-E8818AE75531}" dt="2024-07-27T15:49:18.906" v="9" actId="20577"/>
        <pc:sldMkLst>
          <pc:docMk/>
          <pc:sldMk cId="112530043" sldId="283"/>
        </pc:sldMkLst>
        <pc:spChg chg="mod">
          <ac:chgData name="Linda Owens" userId="91c24527-ded9-4766-aa92-c8c86e0f8c00" providerId="ADAL" clId="{644E2B5E-4E4F-46F2-B798-E8818AE75531}" dt="2024-07-27T15:49:18.906" v="9" actId="20577"/>
          <ac:spMkLst>
            <pc:docMk/>
            <pc:sldMk cId="112530043" sldId="283"/>
            <ac:spMk id="2" creationId="{28E548BB-6C15-47D3-374B-160A6789C1BD}"/>
          </ac:spMkLst>
        </pc:spChg>
      </pc:sldChg>
      <pc:sldChg chg="del ord">
        <pc:chgData name="Linda Owens" userId="91c24527-ded9-4766-aa92-c8c86e0f8c00" providerId="ADAL" clId="{644E2B5E-4E4F-46F2-B798-E8818AE75531}" dt="2024-07-27T16:18:57.934" v="489" actId="47"/>
        <pc:sldMkLst>
          <pc:docMk/>
          <pc:sldMk cId="31317009" sldId="343"/>
        </pc:sldMkLst>
      </pc:sldChg>
      <pc:sldChg chg="addSp delSp modSp mod delAnim modAnim">
        <pc:chgData name="Linda Owens" userId="91c24527-ded9-4766-aa92-c8c86e0f8c00" providerId="ADAL" clId="{644E2B5E-4E4F-46F2-B798-E8818AE75531}" dt="2024-07-27T21:46:17.607" v="2114" actId="465"/>
        <pc:sldMkLst>
          <pc:docMk/>
          <pc:sldMk cId="1381407840" sldId="344"/>
        </pc:sldMkLst>
        <pc:spChg chg="mod">
          <ac:chgData name="Linda Owens" userId="91c24527-ded9-4766-aa92-c8c86e0f8c00" providerId="ADAL" clId="{644E2B5E-4E4F-46F2-B798-E8818AE75531}" dt="2024-07-27T21:46:17.607" v="2114" actId="465"/>
          <ac:spMkLst>
            <pc:docMk/>
            <pc:sldMk cId="1381407840" sldId="344"/>
            <ac:spMk id="3" creationId="{CFFF45A4-3D40-59C5-E0B6-F2EDE6725FE2}"/>
          </ac:spMkLst>
        </pc:spChg>
        <pc:spChg chg="del">
          <ac:chgData name="Linda Owens" userId="91c24527-ded9-4766-aa92-c8c86e0f8c00" providerId="ADAL" clId="{644E2B5E-4E4F-46F2-B798-E8818AE75531}" dt="2024-07-27T16:09:28.161" v="413" actId="478"/>
          <ac:spMkLst>
            <pc:docMk/>
            <pc:sldMk cId="1381407840" sldId="344"/>
            <ac:spMk id="4" creationId="{6F0FDFBD-A9A4-F2E9-00C2-5048848970CD}"/>
          </ac:spMkLst>
        </pc:spChg>
        <pc:spChg chg="add del mod">
          <ac:chgData name="Linda Owens" userId="91c24527-ded9-4766-aa92-c8c86e0f8c00" providerId="ADAL" clId="{644E2B5E-4E4F-46F2-B798-E8818AE75531}" dt="2024-07-27T16:03:32.874" v="305" actId="478"/>
          <ac:spMkLst>
            <pc:docMk/>
            <pc:sldMk cId="1381407840" sldId="344"/>
            <ac:spMk id="7" creationId="{BCDD0A4F-F378-7938-F633-41DB74B12182}"/>
          </ac:spMkLst>
        </pc:spChg>
        <pc:spChg chg="mod">
          <ac:chgData name="Linda Owens" userId="91c24527-ded9-4766-aa92-c8c86e0f8c00" providerId="ADAL" clId="{644E2B5E-4E4F-46F2-B798-E8818AE75531}" dt="2024-07-27T21:46:06.332" v="2112" actId="552"/>
          <ac:spMkLst>
            <pc:docMk/>
            <pc:sldMk cId="1381407840" sldId="344"/>
            <ac:spMk id="8" creationId="{37F07529-E83F-EDC8-DB91-3634C95172CE}"/>
          </ac:spMkLst>
        </pc:spChg>
        <pc:spChg chg="add mod">
          <ac:chgData name="Linda Owens" userId="91c24527-ded9-4766-aa92-c8c86e0f8c00" providerId="ADAL" clId="{644E2B5E-4E4F-46F2-B798-E8818AE75531}" dt="2024-07-27T21:46:17.607" v="2114" actId="465"/>
          <ac:spMkLst>
            <pc:docMk/>
            <pc:sldMk cId="1381407840" sldId="344"/>
            <ac:spMk id="9" creationId="{8812440A-336F-8177-DF0A-706C08858B95}"/>
          </ac:spMkLst>
        </pc:spChg>
        <pc:spChg chg="add del mod">
          <ac:chgData name="Linda Owens" userId="91c24527-ded9-4766-aa92-c8c86e0f8c00" providerId="ADAL" clId="{644E2B5E-4E4F-46F2-B798-E8818AE75531}" dt="2024-07-27T16:09:07.793" v="410" actId="478"/>
          <ac:spMkLst>
            <pc:docMk/>
            <pc:sldMk cId="1381407840" sldId="344"/>
            <ac:spMk id="14" creationId="{E8B57FDE-E41C-EF1D-5C50-A598B302C3C9}"/>
          </ac:spMkLst>
        </pc:spChg>
        <pc:spChg chg="add mod">
          <ac:chgData name="Linda Owens" userId="91c24527-ded9-4766-aa92-c8c86e0f8c00" providerId="ADAL" clId="{644E2B5E-4E4F-46F2-B798-E8818AE75531}" dt="2024-07-27T21:46:17.607" v="2114" actId="465"/>
          <ac:spMkLst>
            <pc:docMk/>
            <pc:sldMk cId="1381407840" sldId="344"/>
            <ac:spMk id="15" creationId="{9F15EC82-6BAB-3655-28F9-039FD1C11A16}"/>
          </ac:spMkLst>
        </pc:spChg>
        <pc:spChg chg="mod">
          <ac:chgData name="Linda Owens" userId="91c24527-ded9-4766-aa92-c8c86e0f8c00" providerId="ADAL" clId="{644E2B5E-4E4F-46F2-B798-E8818AE75531}" dt="2024-07-27T21:46:17.607" v="2114" actId="465"/>
          <ac:spMkLst>
            <pc:docMk/>
            <pc:sldMk cId="1381407840" sldId="344"/>
            <ac:spMk id="16" creationId="{6D57A1D1-1208-A77F-C9B8-EAA1B221A87B}"/>
          </ac:spMkLst>
        </pc:spChg>
        <pc:spChg chg="add mod">
          <ac:chgData name="Linda Owens" userId="91c24527-ded9-4766-aa92-c8c86e0f8c00" providerId="ADAL" clId="{644E2B5E-4E4F-46F2-B798-E8818AE75531}" dt="2024-07-27T21:46:06.332" v="2112" actId="552"/>
          <ac:spMkLst>
            <pc:docMk/>
            <pc:sldMk cId="1381407840" sldId="344"/>
            <ac:spMk id="17" creationId="{3BE6F457-F992-4ADF-FF75-CFDB086889C4}"/>
          </ac:spMkLst>
        </pc:spChg>
        <pc:picChg chg="del mod">
          <ac:chgData name="Linda Owens" userId="91c24527-ded9-4766-aa92-c8c86e0f8c00" providerId="ADAL" clId="{644E2B5E-4E4F-46F2-B798-E8818AE75531}" dt="2024-07-27T19:38:54.912" v="1596" actId="478"/>
          <ac:picMkLst>
            <pc:docMk/>
            <pc:sldMk cId="1381407840" sldId="344"/>
            <ac:picMk id="6" creationId="{E82A2AC3-1F51-DED0-A792-26F6894A301F}"/>
          </ac:picMkLst>
        </pc:picChg>
      </pc:sldChg>
      <pc:sldChg chg="modSp mod">
        <pc:chgData name="Linda Owens" userId="91c24527-ded9-4766-aa92-c8c86e0f8c00" providerId="ADAL" clId="{644E2B5E-4E4F-46F2-B798-E8818AE75531}" dt="2024-07-27T16:23:15.316" v="519" actId="14100"/>
        <pc:sldMkLst>
          <pc:docMk/>
          <pc:sldMk cId="3559311074" sldId="351"/>
        </pc:sldMkLst>
        <pc:spChg chg="mod">
          <ac:chgData name="Linda Owens" userId="91c24527-ded9-4766-aa92-c8c86e0f8c00" providerId="ADAL" clId="{644E2B5E-4E4F-46F2-B798-E8818AE75531}" dt="2024-07-27T16:23:15.316" v="519" actId="14100"/>
          <ac:spMkLst>
            <pc:docMk/>
            <pc:sldMk cId="3559311074" sldId="351"/>
            <ac:spMk id="3" creationId="{6FF4B6D8-77BE-F398-3217-F58D6E2AAC93}"/>
          </ac:spMkLst>
        </pc:spChg>
      </pc:sldChg>
      <pc:sldChg chg="del">
        <pc:chgData name="Linda Owens" userId="91c24527-ded9-4766-aa92-c8c86e0f8c00" providerId="ADAL" clId="{644E2B5E-4E4F-46F2-B798-E8818AE75531}" dt="2024-07-27T21:52:53.738" v="2161" actId="47"/>
        <pc:sldMkLst>
          <pc:docMk/>
          <pc:sldMk cId="1604354259" sldId="359"/>
        </pc:sldMkLst>
      </pc:sldChg>
      <pc:sldChg chg="modSp mod modAnim">
        <pc:chgData name="Linda Owens" userId="91c24527-ded9-4766-aa92-c8c86e0f8c00" providerId="ADAL" clId="{644E2B5E-4E4F-46F2-B798-E8818AE75531}" dt="2024-07-27T16:00:26.257" v="147" actId="20577"/>
        <pc:sldMkLst>
          <pc:docMk/>
          <pc:sldMk cId="4152533072" sldId="361"/>
        </pc:sldMkLst>
        <pc:spChg chg="mod">
          <ac:chgData name="Linda Owens" userId="91c24527-ded9-4766-aa92-c8c86e0f8c00" providerId="ADAL" clId="{644E2B5E-4E4F-46F2-B798-E8818AE75531}" dt="2024-07-27T16:00:26.257" v="147" actId="20577"/>
          <ac:spMkLst>
            <pc:docMk/>
            <pc:sldMk cId="4152533072" sldId="361"/>
            <ac:spMk id="4" creationId="{72186128-B086-B97E-5ACC-87823D5C4FA9}"/>
          </ac:spMkLst>
        </pc:spChg>
      </pc:sldChg>
      <pc:sldChg chg="addSp delSp modSp add mod delAnim modAnim">
        <pc:chgData name="Linda Owens" userId="91c24527-ded9-4766-aa92-c8c86e0f8c00" providerId="ADAL" clId="{644E2B5E-4E4F-46F2-B798-E8818AE75531}" dt="2024-07-27T19:50:35.370" v="1725"/>
        <pc:sldMkLst>
          <pc:docMk/>
          <pc:sldMk cId="472679731" sldId="362"/>
        </pc:sldMkLst>
        <pc:spChg chg="add del mod">
          <ac:chgData name="Linda Owens" userId="91c24527-ded9-4766-aa92-c8c86e0f8c00" providerId="ADAL" clId="{644E2B5E-4E4F-46F2-B798-E8818AE75531}" dt="2024-07-27T19:29:19.208" v="1595" actId="478"/>
          <ac:spMkLst>
            <pc:docMk/>
            <pc:sldMk cId="472679731" sldId="362"/>
            <ac:spMk id="2" creationId="{97823A36-9C5C-C80B-E459-5C37C9634263}"/>
          </ac:spMkLst>
        </pc:spChg>
        <pc:spChg chg="del">
          <ac:chgData name="Linda Owens" userId="91c24527-ded9-4766-aa92-c8c86e0f8c00" providerId="ADAL" clId="{644E2B5E-4E4F-46F2-B798-E8818AE75531}" dt="2024-07-27T16:23:43.449" v="522" actId="478"/>
          <ac:spMkLst>
            <pc:docMk/>
            <pc:sldMk cId="472679731" sldId="362"/>
            <ac:spMk id="3" creationId="{CFFF45A4-3D40-59C5-E0B6-F2EDE6725FE2}"/>
          </ac:spMkLst>
        </pc:spChg>
        <pc:spChg chg="add del mod">
          <ac:chgData name="Linda Owens" userId="91c24527-ded9-4766-aa92-c8c86e0f8c00" providerId="ADAL" clId="{644E2B5E-4E4F-46F2-B798-E8818AE75531}" dt="2024-07-27T19:29:10.549" v="1592" actId="478"/>
          <ac:spMkLst>
            <pc:docMk/>
            <pc:sldMk cId="472679731" sldId="362"/>
            <ac:spMk id="4" creationId="{C23793C3-3CDE-A605-A167-A1177DE33AD6}"/>
          </ac:spMkLst>
        </pc:spChg>
        <pc:spChg chg="del">
          <ac:chgData name="Linda Owens" userId="91c24527-ded9-4766-aa92-c8c86e0f8c00" providerId="ADAL" clId="{644E2B5E-4E4F-46F2-B798-E8818AE75531}" dt="2024-07-27T19:29:12.720" v="1594" actId="478"/>
          <ac:spMkLst>
            <pc:docMk/>
            <pc:sldMk cId="472679731" sldId="362"/>
            <ac:spMk id="5" creationId="{A98CA555-28B9-B63B-2B4E-2447F9DC7AD5}"/>
          </ac:spMkLst>
        </pc:spChg>
        <pc:spChg chg="del">
          <ac:chgData name="Linda Owens" userId="91c24527-ded9-4766-aa92-c8c86e0f8c00" providerId="ADAL" clId="{644E2B5E-4E4F-46F2-B798-E8818AE75531}" dt="2024-07-27T16:23:52.448" v="526" actId="478"/>
          <ac:spMkLst>
            <pc:docMk/>
            <pc:sldMk cId="472679731" sldId="362"/>
            <ac:spMk id="8" creationId="{37F07529-E83F-EDC8-DB91-3634C95172CE}"/>
          </ac:spMkLst>
        </pc:spChg>
        <pc:spChg chg="del">
          <ac:chgData name="Linda Owens" userId="91c24527-ded9-4766-aa92-c8c86e0f8c00" providerId="ADAL" clId="{644E2B5E-4E4F-46F2-B798-E8818AE75531}" dt="2024-07-27T16:23:47.261" v="524" actId="478"/>
          <ac:spMkLst>
            <pc:docMk/>
            <pc:sldMk cId="472679731" sldId="362"/>
            <ac:spMk id="9" creationId="{8812440A-336F-8177-DF0A-706C08858B95}"/>
          </ac:spMkLst>
        </pc:spChg>
        <pc:spChg chg="del">
          <ac:chgData name="Linda Owens" userId="91c24527-ded9-4766-aa92-c8c86e0f8c00" providerId="ADAL" clId="{644E2B5E-4E4F-46F2-B798-E8818AE75531}" dt="2024-07-27T19:29:08.178" v="1591" actId="478"/>
          <ac:spMkLst>
            <pc:docMk/>
            <pc:sldMk cId="472679731" sldId="362"/>
            <ac:spMk id="11" creationId="{1088E5AB-0729-6E28-7D8C-AFDF5FDACDC4}"/>
          </ac:spMkLst>
        </pc:spChg>
        <pc:spChg chg="del">
          <ac:chgData name="Linda Owens" userId="91c24527-ded9-4766-aa92-c8c86e0f8c00" providerId="ADAL" clId="{644E2B5E-4E4F-46F2-B798-E8818AE75531}" dt="2024-07-27T16:23:45.525" v="523" actId="478"/>
          <ac:spMkLst>
            <pc:docMk/>
            <pc:sldMk cId="472679731" sldId="362"/>
            <ac:spMk id="15" creationId="{9F15EC82-6BAB-3655-28F9-039FD1C11A16}"/>
          </ac:spMkLst>
        </pc:spChg>
        <pc:spChg chg="del">
          <ac:chgData name="Linda Owens" userId="91c24527-ded9-4766-aa92-c8c86e0f8c00" providerId="ADAL" clId="{644E2B5E-4E4F-46F2-B798-E8818AE75531}" dt="2024-07-27T16:23:41.766" v="521" actId="478"/>
          <ac:spMkLst>
            <pc:docMk/>
            <pc:sldMk cId="472679731" sldId="362"/>
            <ac:spMk id="16" creationId="{6D57A1D1-1208-A77F-C9B8-EAA1B221A87B}"/>
          </ac:spMkLst>
        </pc:spChg>
        <pc:spChg chg="del">
          <ac:chgData name="Linda Owens" userId="91c24527-ded9-4766-aa92-c8c86e0f8c00" providerId="ADAL" clId="{644E2B5E-4E4F-46F2-B798-E8818AE75531}" dt="2024-07-27T16:23:49.949" v="525" actId="478"/>
          <ac:spMkLst>
            <pc:docMk/>
            <pc:sldMk cId="472679731" sldId="362"/>
            <ac:spMk id="17" creationId="{3BE6F457-F992-4ADF-FF75-CFDB086889C4}"/>
          </ac:spMkLst>
        </pc:spChg>
        <pc:grpChg chg="del">
          <ac:chgData name="Linda Owens" userId="91c24527-ded9-4766-aa92-c8c86e0f8c00" providerId="ADAL" clId="{644E2B5E-4E4F-46F2-B798-E8818AE75531}" dt="2024-07-27T19:29:11.638" v="1593" actId="478"/>
          <ac:grpSpMkLst>
            <pc:docMk/>
            <pc:sldMk cId="472679731" sldId="362"/>
            <ac:grpSpMk id="10" creationId="{FA3E6F08-38D7-8343-C2BA-FB27AE2E6177}"/>
          </ac:grpSpMkLst>
        </pc:grpChg>
        <pc:picChg chg="mod">
          <ac:chgData name="Linda Owens" userId="91c24527-ded9-4766-aa92-c8c86e0f8c00" providerId="ADAL" clId="{644E2B5E-4E4F-46F2-B798-E8818AE75531}" dt="2024-07-27T19:50:35.370" v="1725"/>
          <ac:picMkLst>
            <pc:docMk/>
            <pc:sldMk cId="472679731" sldId="362"/>
            <ac:picMk id="6" creationId="{E82A2AC3-1F51-DED0-A792-26F6894A301F}"/>
          </ac:picMkLst>
        </pc:picChg>
      </pc:sldChg>
      <pc:sldChg chg="new del">
        <pc:chgData name="Linda Owens" userId="91c24527-ded9-4766-aa92-c8c86e0f8c00" providerId="ADAL" clId="{644E2B5E-4E4F-46F2-B798-E8818AE75531}" dt="2024-07-27T17:26:16.332" v="867" actId="2696"/>
        <pc:sldMkLst>
          <pc:docMk/>
          <pc:sldMk cId="3171670933" sldId="363"/>
        </pc:sldMkLst>
      </pc:sldChg>
      <pc:sldChg chg="addSp modSp add mod setBg replTag">
        <pc:chgData name="Linda Owens" userId="91c24527-ded9-4766-aa92-c8c86e0f8c00" providerId="ADAL" clId="{644E2B5E-4E4F-46F2-B798-E8818AE75531}" dt="2024-07-27T17:15:18.864" v="761" actId="27636"/>
        <pc:sldMkLst>
          <pc:docMk/>
          <pc:sldMk cId="1841165445" sldId="364"/>
        </pc:sldMkLst>
        <pc:spChg chg="add mod replST">
          <ac:chgData name="Linda Owens" userId="91c24527-ded9-4766-aa92-c8c86e0f8c00" providerId="ADAL" clId="{644E2B5E-4E4F-46F2-B798-E8818AE75531}" dt="2024-07-27T17:15:18.861" v="760" actId="27636"/>
          <ac:spMkLst>
            <pc:docMk/>
            <pc:sldMk cId="1841165445" sldId="364"/>
            <ac:spMk id="2" creationId="{550AAEFC-E6BC-DDDF-8FF5-F71B6FA12DBD}"/>
          </ac:spMkLst>
        </pc:spChg>
        <pc:spChg chg="add mod replST">
          <ac:chgData name="Linda Owens" userId="91c24527-ded9-4766-aa92-c8c86e0f8c00" providerId="ADAL" clId="{644E2B5E-4E4F-46F2-B798-E8818AE75531}" dt="2024-07-27T17:15:18.677" v="744"/>
          <ac:spMkLst>
            <pc:docMk/>
            <pc:sldMk cId="1841165445" sldId="364"/>
            <ac:spMk id="9" creationId="{F5E66434-A1B7-22CC-3D0E-9D2EAB2C5193}"/>
          </ac:spMkLst>
        </pc:spChg>
        <pc:spChg chg="add mod replST">
          <ac:chgData name="Linda Owens" userId="91c24527-ded9-4766-aa92-c8c86e0f8c00" providerId="ADAL" clId="{644E2B5E-4E4F-46F2-B798-E8818AE75531}" dt="2024-07-27T17:15:18.864" v="761" actId="27636"/>
          <ac:spMkLst>
            <pc:docMk/>
            <pc:sldMk cId="1841165445" sldId="364"/>
            <ac:spMk id="10" creationId="{87F0B55C-F12E-1C86-2870-72846B83F0EA}"/>
          </ac:spMkLst>
        </pc:spChg>
        <pc:picChg chg="add mod replST">
          <ac:chgData name="Linda Owens" userId="91c24527-ded9-4766-aa92-c8c86e0f8c00" providerId="ADAL" clId="{644E2B5E-4E4F-46F2-B798-E8818AE75531}" dt="2024-07-27T17:15:18.251" v="728"/>
          <ac:picMkLst>
            <pc:docMk/>
            <pc:sldMk cId="1841165445" sldId="364"/>
            <ac:picMk id="4" creationId="{B6D3958C-AD07-B9EA-9D6B-19D06B2A8F82}"/>
          </ac:picMkLst>
        </pc:picChg>
        <pc:picChg chg="add mod replST">
          <ac:chgData name="Linda Owens" userId="91c24527-ded9-4766-aa92-c8c86e0f8c00" providerId="ADAL" clId="{644E2B5E-4E4F-46F2-B798-E8818AE75531}" dt="2024-07-27T17:15:18.503" v="731"/>
          <ac:picMkLst>
            <pc:docMk/>
            <pc:sldMk cId="1841165445" sldId="364"/>
            <ac:picMk id="6" creationId="{5200FDCC-4D7B-EE34-EB85-BDBEF22A126C}"/>
          </ac:picMkLst>
        </pc:picChg>
        <pc:picChg chg="add mod replST">
          <ac:chgData name="Linda Owens" userId="91c24527-ded9-4766-aa92-c8c86e0f8c00" providerId="ADAL" clId="{644E2B5E-4E4F-46F2-B798-E8818AE75531}" dt="2024-07-27T17:15:18.658" v="735"/>
          <ac:picMkLst>
            <pc:docMk/>
            <pc:sldMk cId="1841165445" sldId="364"/>
            <ac:picMk id="8" creationId="{5A8DAA41-D6DD-5B18-AC71-A115BA68DDC1}"/>
          </ac:picMkLst>
        </pc:picChg>
      </pc:sldChg>
      <pc:sldChg chg="addSp modSp add mod setBg replTag">
        <pc:chgData name="Linda Owens" userId="91c24527-ded9-4766-aa92-c8c86e0f8c00" providerId="ADAL" clId="{644E2B5E-4E4F-46F2-B798-E8818AE75531}" dt="2024-07-27T17:17:34.852" v="813" actId="27636"/>
        <pc:sldMkLst>
          <pc:docMk/>
          <pc:sldMk cId="1339156236" sldId="365"/>
        </pc:sldMkLst>
        <pc:spChg chg="add mod replST">
          <ac:chgData name="Linda Owens" userId="91c24527-ded9-4766-aa92-c8c86e0f8c00" providerId="ADAL" clId="{644E2B5E-4E4F-46F2-B798-E8818AE75531}" dt="2024-07-27T17:17:34.852" v="813" actId="27636"/>
          <ac:spMkLst>
            <pc:docMk/>
            <pc:sldMk cId="1339156236" sldId="365"/>
            <ac:spMk id="2" creationId="{0F828049-3E00-F647-80CF-406F8399E08D}"/>
          </ac:spMkLst>
        </pc:spChg>
        <pc:spChg chg="add mod replST">
          <ac:chgData name="Linda Owens" userId="91c24527-ded9-4766-aa92-c8c86e0f8c00" providerId="ADAL" clId="{644E2B5E-4E4F-46F2-B798-E8818AE75531}" dt="2024-07-27T17:17:34.722" v="796"/>
          <ac:spMkLst>
            <pc:docMk/>
            <pc:sldMk cId="1339156236" sldId="365"/>
            <ac:spMk id="9" creationId="{B04FF2F6-6112-85B4-B478-749DF5298758}"/>
          </ac:spMkLst>
        </pc:spChg>
        <pc:spChg chg="add mod replST">
          <ac:chgData name="Linda Owens" userId="91c24527-ded9-4766-aa92-c8c86e0f8c00" providerId="ADAL" clId="{644E2B5E-4E4F-46F2-B798-E8818AE75531}" dt="2024-07-27T17:17:34.850" v="812" actId="27636"/>
          <ac:spMkLst>
            <pc:docMk/>
            <pc:sldMk cId="1339156236" sldId="365"/>
            <ac:spMk id="10" creationId="{46812B95-B3DF-DF65-3C3F-B618AB34DB95}"/>
          </ac:spMkLst>
        </pc:spChg>
        <pc:picChg chg="add mod replST">
          <ac:chgData name="Linda Owens" userId="91c24527-ded9-4766-aa92-c8c86e0f8c00" providerId="ADAL" clId="{644E2B5E-4E4F-46F2-B798-E8818AE75531}" dt="2024-07-27T17:17:34.125" v="780"/>
          <ac:picMkLst>
            <pc:docMk/>
            <pc:sldMk cId="1339156236" sldId="365"/>
            <ac:picMk id="4" creationId="{FDB823BE-8B0B-4ECC-E61C-9AB1386F86E1}"/>
          </ac:picMkLst>
        </pc:picChg>
        <pc:picChg chg="add mod replST">
          <ac:chgData name="Linda Owens" userId="91c24527-ded9-4766-aa92-c8c86e0f8c00" providerId="ADAL" clId="{644E2B5E-4E4F-46F2-B798-E8818AE75531}" dt="2024-07-27T17:17:34.243" v="783"/>
          <ac:picMkLst>
            <pc:docMk/>
            <pc:sldMk cId="1339156236" sldId="365"/>
            <ac:picMk id="6" creationId="{EFDA3CB9-712B-B168-C25A-900701BA0CA4}"/>
          </ac:picMkLst>
        </pc:picChg>
        <pc:picChg chg="add mod replST">
          <ac:chgData name="Linda Owens" userId="91c24527-ded9-4766-aa92-c8c86e0f8c00" providerId="ADAL" clId="{644E2B5E-4E4F-46F2-B798-E8818AE75531}" dt="2024-07-27T17:17:34.712" v="787"/>
          <ac:picMkLst>
            <pc:docMk/>
            <pc:sldMk cId="1339156236" sldId="365"/>
            <ac:picMk id="8" creationId="{0CF101A2-706B-9F2E-7FE0-1765BE8ED23E}"/>
          </ac:picMkLst>
        </pc:picChg>
      </pc:sldChg>
      <pc:sldChg chg="addSp modSp add mod setBg replTag">
        <pc:chgData name="Linda Owens" userId="91c24527-ded9-4766-aa92-c8c86e0f8c00" providerId="ADAL" clId="{644E2B5E-4E4F-46F2-B798-E8818AE75531}" dt="2024-07-27T17:21:29.409" v="865" actId="27636"/>
        <pc:sldMkLst>
          <pc:docMk/>
          <pc:sldMk cId="932253343" sldId="366"/>
        </pc:sldMkLst>
        <pc:spChg chg="add mod replST">
          <ac:chgData name="Linda Owens" userId="91c24527-ded9-4766-aa92-c8c86e0f8c00" providerId="ADAL" clId="{644E2B5E-4E4F-46F2-B798-E8818AE75531}" dt="2024-07-27T17:21:29.409" v="865" actId="27636"/>
          <ac:spMkLst>
            <pc:docMk/>
            <pc:sldMk cId="932253343" sldId="366"/>
            <ac:spMk id="2" creationId="{D4FE9C34-8986-CF4E-190E-1BCD0A1B0417}"/>
          </ac:spMkLst>
        </pc:spChg>
        <pc:spChg chg="add mod replST">
          <ac:chgData name="Linda Owens" userId="91c24527-ded9-4766-aa92-c8c86e0f8c00" providerId="ADAL" clId="{644E2B5E-4E4F-46F2-B798-E8818AE75531}" dt="2024-07-27T17:21:29.176" v="848"/>
          <ac:spMkLst>
            <pc:docMk/>
            <pc:sldMk cId="932253343" sldId="366"/>
            <ac:spMk id="9" creationId="{52E2A3ED-E4CF-30F6-E3DF-8A563F0FD6A2}"/>
          </ac:spMkLst>
        </pc:spChg>
        <pc:spChg chg="add mod replST">
          <ac:chgData name="Linda Owens" userId="91c24527-ded9-4766-aa92-c8c86e0f8c00" providerId="ADAL" clId="{644E2B5E-4E4F-46F2-B798-E8818AE75531}" dt="2024-07-27T17:21:29.404" v="864" actId="27636"/>
          <ac:spMkLst>
            <pc:docMk/>
            <pc:sldMk cId="932253343" sldId="366"/>
            <ac:spMk id="10" creationId="{438CC1D2-FCEC-678E-059C-0635F0EF5F7C}"/>
          </ac:spMkLst>
        </pc:spChg>
        <pc:picChg chg="add mod replST">
          <ac:chgData name="Linda Owens" userId="91c24527-ded9-4766-aa92-c8c86e0f8c00" providerId="ADAL" clId="{644E2B5E-4E4F-46F2-B798-E8818AE75531}" dt="2024-07-27T17:21:28.892" v="832"/>
          <ac:picMkLst>
            <pc:docMk/>
            <pc:sldMk cId="932253343" sldId="366"/>
            <ac:picMk id="4" creationId="{B6979EED-E1E6-99D4-B715-8A9D4A1AA89D}"/>
          </ac:picMkLst>
        </pc:picChg>
        <pc:picChg chg="add mod replST">
          <ac:chgData name="Linda Owens" userId="91c24527-ded9-4766-aa92-c8c86e0f8c00" providerId="ADAL" clId="{644E2B5E-4E4F-46F2-B798-E8818AE75531}" dt="2024-07-27T17:21:29.010" v="835"/>
          <ac:picMkLst>
            <pc:docMk/>
            <pc:sldMk cId="932253343" sldId="366"/>
            <ac:picMk id="6" creationId="{58441DCB-EBB1-F7AA-5CD1-99CEF2D6CF77}"/>
          </ac:picMkLst>
        </pc:picChg>
        <pc:picChg chg="add mod replST">
          <ac:chgData name="Linda Owens" userId="91c24527-ded9-4766-aa92-c8c86e0f8c00" providerId="ADAL" clId="{644E2B5E-4E4F-46F2-B798-E8818AE75531}" dt="2024-07-27T17:21:29.164" v="839"/>
          <ac:picMkLst>
            <pc:docMk/>
            <pc:sldMk cId="932253343" sldId="366"/>
            <ac:picMk id="8" creationId="{A2B1F305-EE07-A3A9-8260-0595374D82D7}"/>
          </ac:picMkLst>
        </pc:picChg>
      </pc:sldChg>
      <pc:sldChg chg="addSp delSp modSp add mod delAnim modAnim">
        <pc:chgData name="Linda Owens" userId="91c24527-ded9-4766-aa92-c8c86e0f8c00" providerId="ADAL" clId="{644E2B5E-4E4F-46F2-B798-E8818AE75531}" dt="2024-07-27T20:25:04.289" v="1912" actId="20577"/>
        <pc:sldMkLst>
          <pc:docMk/>
          <pc:sldMk cId="3995417307" sldId="367"/>
        </pc:sldMkLst>
        <pc:spChg chg="add del mod">
          <ac:chgData name="Linda Owens" userId="91c24527-ded9-4766-aa92-c8c86e0f8c00" providerId="ADAL" clId="{644E2B5E-4E4F-46F2-B798-E8818AE75531}" dt="2024-07-27T17:26:52.740" v="872" actId="478"/>
          <ac:spMkLst>
            <pc:docMk/>
            <pc:sldMk cId="3995417307" sldId="367"/>
            <ac:spMk id="4" creationId="{C9186821-5D33-3FA4-7A34-26CC0872E6EF}"/>
          </ac:spMkLst>
        </pc:spChg>
        <pc:spChg chg="add del mod">
          <ac:chgData name="Linda Owens" userId="91c24527-ded9-4766-aa92-c8c86e0f8c00" providerId="ADAL" clId="{644E2B5E-4E4F-46F2-B798-E8818AE75531}" dt="2024-07-27T18:10:49.729" v="1458" actId="478"/>
          <ac:spMkLst>
            <pc:docMk/>
            <pc:sldMk cId="3995417307" sldId="367"/>
            <ac:spMk id="7" creationId="{16571430-8F07-9D3E-EEEF-8F1E7803A2AF}"/>
          </ac:spMkLst>
        </pc:spChg>
        <pc:spChg chg="del">
          <ac:chgData name="Linda Owens" userId="91c24527-ded9-4766-aa92-c8c86e0f8c00" providerId="ADAL" clId="{644E2B5E-4E4F-46F2-B798-E8818AE75531}" dt="2024-07-27T17:26:37.815" v="868" actId="478"/>
          <ac:spMkLst>
            <pc:docMk/>
            <pc:sldMk cId="3995417307" sldId="367"/>
            <ac:spMk id="9" creationId="{76F4D075-AA30-F195-4D36-07BE9ECAC745}"/>
          </ac:spMkLst>
        </pc:spChg>
        <pc:spChg chg="del">
          <ac:chgData name="Linda Owens" userId="91c24527-ded9-4766-aa92-c8c86e0f8c00" providerId="ADAL" clId="{644E2B5E-4E4F-46F2-B798-E8818AE75531}" dt="2024-07-27T17:26:50.806" v="871" actId="478"/>
          <ac:spMkLst>
            <pc:docMk/>
            <pc:sldMk cId="3995417307" sldId="367"/>
            <ac:spMk id="11" creationId="{46A794D3-D1C1-FBCD-5ADA-A5B5B1167DD7}"/>
          </ac:spMkLst>
        </pc:spChg>
        <pc:spChg chg="add del mod">
          <ac:chgData name="Linda Owens" userId="91c24527-ded9-4766-aa92-c8c86e0f8c00" providerId="ADAL" clId="{644E2B5E-4E4F-46F2-B798-E8818AE75531}" dt="2024-07-27T18:12:01.565" v="1528" actId="478"/>
          <ac:spMkLst>
            <pc:docMk/>
            <pc:sldMk cId="3995417307" sldId="367"/>
            <ac:spMk id="14" creationId="{7F098BEC-541C-A537-B587-8416512D3A60}"/>
          </ac:spMkLst>
        </pc:spChg>
        <pc:spChg chg="add mod">
          <ac:chgData name="Linda Owens" userId="91c24527-ded9-4766-aa92-c8c86e0f8c00" providerId="ADAL" clId="{644E2B5E-4E4F-46F2-B798-E8818AE75531}" dt="2024-07-27T20:00:06.102" v="1762" actId="255"/>
          <ac:spMkLst>
            <pc:docMk/>
            <pc:sldMk cId="3995417307" sldId="367"/>
            <ac:spMk id="16" creationId="{C25295D7-529D-E991-14F5-17AB338B9507}"/>
          </ac:spMkLst>
        </pc:spChg>
        <pc:grpChg chg="del">
          <ac:chgData name="Linda Owens" userId="91c24527-ded9-4766-aa92-c8c86e0f8c00" providerId="ADAL" clId="{644E2B5E-4E4F-46F2-B798-E8818AE75531}" dt="2024-07-27T17:26:46.664" v="869" actId="478"/>
          <ac:grpSpMkLst>
            <pc:docMk/>
            <pc:sldMk cId="3995417307" sldId="367"/>
            <ac:grpSpMk id="10" creationId="{76304A2E-57EF-78C3-0DB4-4A9BB6262A13}"/>
          </ac:grpSpMkLst>
        </pc:grpChg>
        <pc:graphicFrameChg chg="add mod modGraphic">
          <ac:chgData name="Linda Owens" userId="91c24527-ded9-4766-aa92-c8c86e0f8c00" providerId="ADAL" clId="{644E2B5E-4E4F-46F2-B798-E8818AE75531}" dt="2024-07-27T20:20:06.339" v="1830" actId="12269"/>
          <ac:graphicFrameMkLst>
            <pc:docMk/>
            <pc:sldMk cId="3995417307" sldId="367"/>
            <ac:graphicFrameMk id="5" creationId="{C0C8A15E-D8A7-B42B-F95C-8E7220812F7F}"/>
          </ac:graphicFrameMkLst>
        </pc:graphicFrameChg>
        <pc:graphicFrameChg chg="add mod">
          <ac:chgData name="Linda Owens" userId="91c24527-ded9-4766-aa92-c8c86e0f8c00" providerId="ADAL" clId="{644E2B5E-4E4F-46F2-B798-E8818AE75531}" dt="2024-07-27T20:25:04.289" v="1912" actId="20577"/>
          <ac:graphicFrameMkLst>
            <pc:docMk/>
            <pc:sldMk cId="3995417307" sldId="367"/>
            <ac:graphicFrameMk id="15" creationId="{CA6A9814-F702-6F7E-0F9A-0C72F510FDA9}"/>
          </ac:graphicFrameMkLst>
        </pc:graphicFrameChg>
        <pc:picChg chg="del">
          <ac:chgData name="Linda Owens" userId="91c24527-ded9-4766-aa92-c8c86e0f8c00" providerId="ADAL" clId="{644E2B5E-4E4F-46F2-B798-E8818AE75531}" dt="2024-07-27T17:26:48.061" v="870" actId="478"/>
          <ac:picMkLst>
            <pc:docMk/>
            <pc:sldMk cId="3995417307" sldId="367"/>
            <ac:picMk id="3" creationId="{29338E27-70A1-DE72-50BB-9B05D73F343D}"/>
          </ac:picMkLst>
        </pc:picChg>
      </pc:sldChg>
      <pc:sldChg chg="new del">
        <pc:chgData name="Linda Owens" userId="91c24527-ded9-4766-aa92-c8c86e0f8c00" providerId="ADAL" clId="{644E2B5E-4E4F-46F2-B798-E8818AE75531}" dt="2024-07-27T21:44:24.582" v="2063" actId="47"/>
        <pc:sldMkLst>
          <pc:docMk/>
          <pc:sldMk cId="2661339756" sldId="368"/>
        </pc:sldMkLst>
      </pc:sldChg>
      <pc:sldChg chg="addSp delSp modSp new mod setBg">
        <pc:chgData name="Linda Owens" userId="91c24527-ded9-4766-aa92-c8c86e0f8c00" providerId="ADAL" clId="{644E2B5E-4E4F-46F2-B798-E8818AE75531}" dt="2024-07-27T19:49:26.540" v="1723" actId="2711"/>
        <pc:sldMkLst>
          <pc:docMk/>
          <pc:sldMk cId="2598637436" sldId="369"/>
        </pc:sldMkLst>
        <pc:spChg chg="del">
          <ac:chgData name="Linda Owens" userId="91c24527-ded9-4766-aa92-c8c86e0f8c00" providerId="ADAL" clId="{644E2B5E-4E4F-46F2-B798-E8818AE75531}" dt="2024-07-27T19:41:31.197" v="1604" actId="478"/>
          <ac:spMkLst>
            <pc:docMk/>
            <pc:sldMk cId="2598637436" sldId="369"/>
            <ac:spMk id="2" creationId="{1E1C1F3B-450A-24A0-21BC-3A02213DB2B4}"/>
          </ac:spMkLst>
        </pc:spChg>
        <pc:spChg chg="del">
          <ac:chgData name="Linda Owens" userId="91c24527-ded9-4766-aa92-c8c86e0f8c00" providerId="ADAL" clId="{644E2B5E-4E4F-46F2-B798-E8818AE75531}" dt="2024-07-27T19:41:33.670" v="1605" actId="478"/>
          <ac:spMkLst>
            <pc:docMk/>
            <pc:sldMk cId="2598637436" sldId="369"/>
            <ac:spMk id="3" creationId="{6036016C-3E44-601D-63F6-9BFC37A6C87C}"/>
          </ac:spMkLst>
        </pc:spChg>
        <pc:spChg chg="add mod">
          <ac:chgData name="Linda Owens" userId="91c24527-ded9-4766-aa92-c8c86e0f8c00" providerId="ADAL" clId="{644E2B5E-4E4F-46F2-B798-E8818AE75531}" dt="2024-07-27T19:49:26.540" v="1723" actId="2711"/>
          <ac:spMkLst>
            <pc:docMk/>
            <pc:sldMk cId="2598637436" sldId="369"/>
            <ac:spMk id="4" creationId="{7C9632AC-318B-CD97-21F9-E54A9BD4A8A2}"/>
          </ac:spMkLst>
        </pc:spChg>
      </pc:sldChg>
      <pc:sldChg chg="modSp add mod modAnim">
        <pc:chgData name="Linda Owens" userId="91c24527-ded9-4766-aa92-c8c86e0f8c00" providerId="ADAL" clId="{644E2B5E-4E4F-46F2-B798-E8818AE75531}" dt="2024-07-27T21:50:44.012" v="2160" actId="1076"/>
        <pc:sldMkLst>
          <pc:docMk/>
          <pc:sldMk cId="1935320291" sldId="370"/>
        </pc:sldMkLst>
        <pc:spChg chg="mod">
          <ac:chgData name="Linda Owens" userId="91c24527-ded9-4766-aa92-c8c86e0f8c00" providerId="ADAL" clId="{644E2B5E-4E4F-46F2-B798-E8818AE75531}" dt="2024-07-27T21:34:25.824" v="2017" actId="1035"/>
          <ac:spMkLst>
            <pc:docMk/>
            <pc:sldMk cId="1935320291" sldId="370"/>
            <ac:spMk id="2" creationId="{8DB56511-FD4D-470F-BF64-07E7D31E6275}"/>
          </ac:spMkLst>
        </pc:spChg>
        <pc:spChg chg="mod">
          <ac:chgData name="Linda Owens" userId="91c24527-ded9-4766-aa92-c8c86e0f8c00" providerId="ADAL" clId="{644E2B5E-4E4F-46F2-B798-E8818AE75531}" dt="2024-07-27T21:50:44.012" v="2160" actId="1076"/>
          <ac:spMkLst>
            <pc:docMk/>
            <pc:sldMk cId="1935320291" sldId="370"/>
            <ac:spMk id="3" creationId="{C194D49D-6DBF-9F6A-E71E-DF89D9384F07}"/>
          </ac:spMkLst>
        </pc:spChg>
      </pc:sldChg>
      <pc:sldChg chg="modSp add del mod setBg">
        <pc:chgData name="Linda Owens" userId="91c24527-ded9-4766-aa92-c8c86e0f8c00" providerId="ADAL" clId="{644E2B5E-4E4F-46F2-B798-E8818AE75531}" dt="2024-07-27T21:33:16.073" v="1959" actId="47"/>
        <pc:sldMkLst>
          <pc:docMk/>
          <pc:sldMk cId="1459247477" sldId="371"/>
        </pc:sldMkLst>
        <pc:spChg chg="mod">
          <ac:chgData name="Linda Owens" userId="91c24527-ded9-4766-aa92-c8c86e0f8c00" providerId="ADAL" clId="{644E2B5E-4E4F-46F2-B798-E8818AE75531}" dt="2024-07-27T20:29:03.103" v="1958" actId="6549"/>
          <ac:spMkLst>
            <pc:docMk/>
            <pc:sldMk cId="1459247477" sldId="371"/>
            <ac:spMk id="4" creationId="{7C9632AC-318B-CD97-21F9-E54A9BD4A8A2}"/>
          </ac:spMkLst>
        </pc:spChg>
      </pc:sldChg>
      <pc:sldChg chg="modSp add mod setBg">
        <pc:chgData name="Linda Owens" userId="91c24527-ded9-4766-aa92-c8c86e0f8c00" providerId="ADAL" clId="{644E2B5E-4E4F-46F2-B798-E8818AE75531}" dt="2024-07-28T00:29:22.713" v="2170" actId="20577"/>
        <pc:sldMkLst>
          <pc:docMk/>
          <pc:sldMk cId="2674637556" sldId="371"/>
        </pc:sldMkLst>
        <pc:spChg chg="mod">
          <ac:chgData name="Linda Owens" userId="91c24527-ded9-4766-aa92-c8c86e0f8c00" providerId="ADAL" clId="{644E2B5E-4E4F-46F2-B798-E8818AE75531}" dt="2024-07-28T00:29:22.713" v="2170" actId="20577"/>
          <ac:spMkLst>
            <pc:docMk/>
            <pc:sldMk cId="2674637556" sldId="371"/>
            <ac:spMk id="4" creationId="{7C9632AC-318B-CD97-21F9-E54A9BD4A8A2}"/>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9BE0B0-E3C4-495D-B4A5-0F8B7D70DB0F}" type="doc">
      <dgm:prSet loTypeId="urn:microsoft.com/office/officeart/2005/8/layout/hProcess10" loCatId="process" qsTypeId="urn:microsoft.com/office/officeart/2005/8/quickstyle/simple5" qsCatId="simple" csTypeId="urn:microsoft.com/office/officeart/2005/8/colors/colorful2" csCatId="colorful" phldr="1"/>
      <dgm:spPr/>
      <dgm:t>
        <a:bodyPr/>
        <a:lstStyle/>
        <a:p>
          <a:endParaRPr lang="en-US"/>
        </a:p>
      </dgm:t>
    </dgm:pt>
    <dgm:pt modelId="{CACE890A-1E16-4224-8518-3247D8ADEB6E}">
      <dgm:prSet phldrT="[Text]"/>
      <dgm:spPr/>
      <dgm:t>
        <a:bodyPr/>
        <a:lstStyle/>
        <a:p>
          <a:r>
            <a:rPr lang="en-US"/>
            <a:t>Client Contracts</a:t>
          </a:r>
        </a:p>
      </dgm:t>
    </dgm:pt>
    <dgm:pt modelId="{BA88C7F4-D840-4022-A6B1-68A43ADFC4C6}" type="parTrans" cxnId="{E1B52485-0531-4EA9-86A9-E256E8AC88FA}">
      <dgm:prSet/>
      <dgm:spPr/>
      <dgm:t>
        <a:bodyPr/>
        <a:lstStyle/>
        <a:p>
          <a:endParaRPr lang="en-US"/>
        </a:p>
      </dgm:t>
    </dgm:pt>
    <dgm:pt modelId="{0DBAA7C9-4172-4292-9081-6C6B63397E00}" type="sibTrans" cxnId="{E1B52485-0531-4EA9-86A9-E256E8AC88FA}">
      <dgm:prSet/>
      <dgm:spPr/>
      <dgm:t>
        <a:bodyPr/>
        <a:lstStyle/>
        <a:p>
          <a:endParaRPr lang="en-US"/>
        </a:p>
      </dgm:t>
    </dgm:pt>
    <dgm:pt modelId="{4E91BCDC-9AAF-4BC0-AEBF-901543B79825}">
      <dgm:prSet phldrT="[Text]"/>
      <dgm:spPr/>
      <dgm:t>
        <a:bodyPr/>
        <a:lstStyle/>
        <a:p>
          <a:r>
            <a:rPr lang="en-US"/>
            <a:t>Number of hours purchased by the client.</a:t>
          </a:r>
        </a:p>
      </dgm:t>
    </dgm:pt>
    <dgm:pt modelId="{0A5B2160-9C9E-4553-A16E-BD111CDBA244}" type="parTrans" cxnId="{59A438A6-9C87-4BE2-BBBC-0B13387FD5CF}">
      <dgm:prSet/>
      <dgm:spPr/>
      <dgm:t>
        <a:bodyPr/>
        <a:lstStyle/>
        <a:p>
          <a:endParaRPr lang="en-US"/>
        </a:p>
      </dgm:t>
    </dgm:pt>
    <dgm:pt modelId="{CFF883F1-E0F0-49F2-961F-60927AB6E33E}" type="sibTrans" cxnId="{59A438A6-9C87-4BE2-BBBC-0B13387FD5CF}">
      <dgm:prSet/>
      <dgm:spPr/>
      <dgm:t>
        <a:bodyPr/>
        <a:lstStyle/>
        <a:p>
          <a:endParaRPr lang="en-US"/>
        </a:p>
      </dgm:t>
    </dgm:pt>
    <dgm:pt modelId="{0DB7C981-0736-463B-9EC2-487354ECDCD5}">
      <dgm:prSet phldrT="[Text]"/>
      <dgm:spPr/>
      <dgm:t>
        <a:bodyPr/>
        <a:lstStyle/>
        <a:p>
          <a:r>
            <a:rPr lang="en-US"/>
            <a:t>Staff Hours by Client.xls</a:t>
          </a:r>
        </a:p>
      </dgm:t>
    </dgm:pt>
    <dgm:pt modelId="{1695E586-4B7F-4EE0-A2E2-E045AD250181}" type="parTrans" cxnId="{81A95875-5006-4D6F-9054-DC439571FDCC}">
      <dgm:prSet/>
      <dgm:spPr/>
      <dgm:t>
        <a:bodyPr/>
        <a:lstStyle/>
        <a:p>
          <a:endParaRPr lang="en-US"/>
        </a:p>
      </dgm:t>
    </dgm:pt>
    <dgm:pt modelId="{1C589AE3-1875-4325-AD69-8FEF8CB53C38}" type="sibTrans" cxnId="{81A95875-5006-4D6F-9054-DC439571FDCC}">
      <dgm:prSet/>
      <dgm:spPr/>
      <dgm:t>
        <a:bodyPr/>
        <a:lstStyle/>
        <a:p>
          <a:endParaRPr lang="en-US"/>
        </a:p>
      </dgm:t>
    </dgm:pt>
    <dgm:pt modelId="{0A1AD364-E445-4588-9526-DC8892D17F4C}">
      <dgm:prSet phldrT="[Text]"/>
      <dgm:spPr/>
      <dgm:t>
        <a:bodyPr/>
        <a:lstStyle/>
        <a:p>
          <a:r>
            <a:rPr lang="en-US"/>
            <a:t>Allocation of time for each employee for each client.</a:t>
          </a:r>
        </a:p>
      </dgm:t>
    </dgm:pt>
    <dgm:pt modelId="{BBB7D723-E5DD-4DAB-A682-C8FA2227E869}" type="parTrans" cxnId="{C04852E9-3680-4005-A65E-84B31963329A}">
      <dgm:prSet/>
      <dgm:spPr/>
      <dgm:t>
        <a:bodyPr/>
        <a:lstStyle/>
        <a:p>
          <a:endParaRPr lang="en-US"/>
        </a:p>
      </dgm:t>
    </dgm:pt>
    <dgm:pt modelId="{D54C8B5A-7028-4E94-8C79-CB7C5B231714}" type="sibTrans" cxnId="{C04852E9-3680-4005-A65E-84B31963329A}">
      <dgm:prSet/>
      <dgm:spPr/>
      <dgm:t>
        <a:bodyPr/>
        <a:lstStyle/>
        <a:p>
          <a:endParaRPr lang="en-US"/>
        </a:p>
      </dgm:t>
    </dgm:pt>
    <dgm:pt modelId="{161DA65A-B872-4A04-A70D-E12C0B5BD57E}">
      <dgm:prSet phldrT="[Text]"/>
      <dgm:spPr/>
      <dgm:t>
        <a:bodyPr/>
        <a:lstStyle/>
        <a:p>
          <a:r>
            <a:rPr lang="en-US"/>
            <a:t>Time Tracker</a:t>
          </a:r>
        </a:p>
      </dgm:t>
    </dgm:pt>
    <dgm:pt modelId="{6D811EC5-2832-4CCF-9A7C-5F7231642ED2}" type="parTrans" cxnId="{D10C1990-4FAE-46D0-ADAD-B6D0D1C7087A}">
      <dgm:prSet/>
      <dgm:spPr/>
      <dgm:t>
        <a:bodyPr/>
        <a:lstStyle/>
        <a:p>
          <a:endParaRPr lang="en-US"/>
        </a:p>
      </dgm:t>
    </dgm:pt>
    <dgm:pt modelId="{350DE6D4-9B72-471B-B7AC-C1190764E12D}" type="sibTrans" cxnId="{D10C1990-4FAE-46D0-ADAD-B6D0D1C7087A}">
      <dgm:prSet/>
      <dgm:spPr/>
      <dgm:t>
        <a:bodyPr/>
        <a:lstStyle/>
        <a:p>
          <a:endParaRPr lang="en-US"/>
        </a:p>
      </dgm:t>
    </dgm:pt>
    <dgm:pt modelId="{A6E01BF5-2653-4DA9-BAE3-273D35E0C707}">
      <dgm:prSet phldrT="[Text]"/>
      <dgm:spPr/>
      <dgm:t>
        <a:bodyPr/>
        <a:lstStyle/>
        <a:p>
          <a:r>
            <a:rPr lang="en-US"/>
            <a:t>Daily tracking of time spent on each client, broken down by job.</a:t>
          </a:r>
        </a:p>
      </dgm:t>
    </dgm:pt>
    <dgm:pt modelId="{47E3E0E2-692E-4729-AA7E-1A7BB894A164}" type="parTrans" cxnId="{76A83E2B-5444-4E5F-84C3-D6003724F455}">
      <dgm:prSet/>
      <dgm:spPr/>
      <dgm:t>
        <a:bodyPr/>
        <a:lstStyle/>
        <a:p>
          <a:endParaRPr lang="en-US"/>
        </a:p>
      </dgm:t>
    </dgm:pt>
    <dgm:pt modelId="{33516A3B-DDF7-4D88-996A-51149DFE8066}" type="sibTrans" cxnId="{76A83E2B-5444-4E5F-84C3-D6003724F455}">
      <dgm:prSet/>
      <dgm:spPr/>
      <dgm:t>
        <a:bodyPr/>
        <a:lstStyle/>
        <a:p>
          <a:endParaRPr lang="en-US"/>
        </a:p>
      </dgm:t>
    </dgm:pt>
    <dgm:pt modelId="{DEA0E069-C707-444E-B01E-1DD4E00D8026}">
      <dgm:prSet phldrT="[Text]"/>
      <dgm:spPr/>
      <dgm:t>
        <a:bodyPr/>
        <a:lstStyle/>
        <a:p>
          <a:endParaRPr lang="en-US"/>
        </a:p>
      </dgm:t>
    </dgm:pt>
    <dgm:pt modelId="{14E86D8D-03CC-4FFF-BE10-585CD687AF53}" type="parTrans" cxnId="{5F453F21-93DD-476B-A768-1CB0E067E650}">
      <dgm:prSet/>
      <dgm:spPr/>
      <dgm:t>
        <a:bodyPr/>
        <a:lstStyle/>
        <a:p>
          <a:endParaRPr lang="en-US"/>
        </a:p>
      </dgm:t>
    </dgm:pt>
    <dgm:pt modelId="{03101BFB-E6DB-490A-8BA5-E168660DF28D}" type="sibTrans" cxnId="{5F453F21-93DD-476B-A768-1CB0E067E650}">
      <dgm:prSet/>
      <dgm:spPr/>
      <dgm:t>
        <a:bodyPr/>
        <a:lstStyle/>
        <a:p>
          <a:endParaRPr lang="en-US"/>
        </a:p>
      </dgm:t>
    </dgm:pt>
    <dgm:pt modelId="{F9908870-7850-465D-9E79-5B719D3B8CFB}" type="pres">
      <dgm:prSet presAssocID="{449BE0B0-E3C4-495D-B4A5-0F8B7D70DB0F}" presName="Name0" presStyleCnt="0">
        <dgm:presLayoutVars>
          <dgm:dir/>
          <dgm:resizeHandles val="exact"/>
        </dgm:presLayoutVars>
      </dgm:prSet>
      <dgm:spPr/>
    </dgm:pt>
    <dgm:pt modelId="{B2588904-8CD8-47DC-A38F-9A5D9CD3EA76}" type="pres">
      <dgm:prSet presAssocID="{CACE890A-1E16-4224-8518-3247D8ADEB6E}" presName="composite" presStyleCnt="0"/>
      <dgm:spPr/>
    </dgm:pt>
    <dgm:pt modelId="{75A65671-2523-49E7-B66C-F5030458A17B}" type="pres">
      <dgm:prSet presAssocID="{CACE890A-1E16-4224-8518-3247D8ADEB6E}" presName="imagSh" presStyleLbl="b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dgm:spPr>
      <dgm:extLst>
        <a:ext uri="{E40237B7-FDA0-4F09-8148-C483321AD2D9}">
          <dgm14:cNvPr xmlns:dgm14="http://schemas.microsoft.com/office/drawing/2010/diagram" id="0" name="" descr="Contract outline"/>
        </a:ext>
      </dgm:extLst>
    </dgm:pt>
    <dgm:pt modelId="{1CD75A01-2084-4223-823A-DDD3400DD0F8}" type="pres">
      <dgm:prSet presAssocID="{CACE890A-1E16-4224-8518-3247D8ADEB6E}" presName="txNode" presStyleLbl="node1" presStyleIdx="0" presStyleCnt="3">
        <dgm:presLayoutVars>
          <dgm:bulletEnabled val="1"/>
        </dgm:presLayoutVars>
      </dgm:prSet>
      <dgm:spPr/>
    </dgm:pt>
    <dgm:pt modelId="{64680E71-0038-4B0C-ADE2-D0D37AF9B514}" type="pres">
      <dgm:prSet presAssocID="{0DBAA7C9-4172-4292-9081-6C6B63397E00}" presName="sibTrans" presStyleLbl="sibTrans2D1" presStyleIdx="0" presStyleCnt="2"/>
      <dgm:spPr/>
    </dgm:pt>
    <dgm:pt modelId="{1EA18689-C436-4457-90A2-C07A09F5ABC0}" type="pres">
      <dgm:prSet presAssocID="{0DBAA7C9-4172-4292-9081-6C6B63397E00}" presName="connTx" presStyleLbl="sibTrans2D1" presStyleIdx="0" presStyleCnt="2"/>
      <dgm:spPr/>
    </dgm:pt>
    <dgm:pt modelId="{2042F98D-F175-4019-AC53-7B2A36CF32C3}" type="pres">
      <dgm:prSet presAssocID="{0DB7C981-0736-463B-9EC2-487354ECDCD5}" presName="composite" presStyleCnt="0"/>
      <dgm:spPr/>
    </dgm:pt>
    <dgm:pt modelId="{761D13ED-1560-4810-B9EF-41DF961B0D84}" type="pres">
      <dgm:prSet presAssocID="{0DB7C981-0736-463B-9EC2-487354ECDCD5}" presName="imagSh" presStyleLbl="b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dgm:spPr>
      <dgm:extLst>
        <a:ext uri="{E40237B7-FDA0-4F09-8148-C483321AD2D9}">
          <dgm14:cNvPr xmlns:dgm14="http://schemas.microsoft.com/office/drawing/2010/diagram" id="0" name="" descr="Table outline"/>
        </a:ext>
      </dgm:extLst>
    </dgm:pt>
    <dgm:pt modelId="{FD3C64FC-9A4F-4D5E-9ADD-BF250D207FC3}" type="pres">
      <dgm:prSet presAssocID="{0DB7C981-0736-463B-9EC2-487354ECDCD5}" presName="txNode" presStyleLbl="node1" presStyleIdx="1" presStyleCnt="3">
        <dgm:presLayoutVars>
          <dgm:bulletEnabled val="1"/>
        </dgm:presLayoutVars>
      </dgm:prSet>
      <dgm:spPr/>
    </dgm:pt>
    <dgm:pt modelId="{FE5B33DD-5B82-453B-AF59-82F07F4EA643}" type="pres">
      <dgm:prSet presAssocID="{1C589AE3-1875-4325-AD69-8FEF8CB53C38}" presName="sibTrans" presStyleLbl="sibTrans2D1" presStyleIdx="1" presStyleCnt="2"/>
      <dgm:spPr/>
    </dgm:pt>
    <dgm:pt modelId="{84F419A6-2EA7-47A5-AA6C-ADF77817B917}" type="pres">
      <dgm:prSet presAssocID="{1C589AE3-1875-4325-AD69-8FEF8CB53C38}" presName="connTx" presStyleLbl="sibTrans2D1" presStyleIdx="1" presStyleCnt="2"/>
      <dgm:spPr/>
    </dgm:pt>
    <dgm:pt modelId="{E7F8E091-5D09-4D3E-B701-2E52A8BFD55A}" type="pres">
      <dgm:prSet presAssocID="{161DA65A-B872-4A04-A70D-E12C0B5BD57E}" presName="composite" presStyleCnt="0"/>
      <dgm:spPr/>
    </dgm:pt>
    <dgm:pt modelId="{9EF1B51E-83F1-4954-8B65-58CE9B388FC0}" type="pres">
      <dgm:prSet presAssocID="{161DA65A-B872-4A04-A70D-E12C0B5BD57E}" presName="imagSh" presStyleLbl="b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dgm:spPr>
      <dgm:extLst>
        <a:ext uri="{E40237B7-FDA0-4F09-8148-C483321AD2D9}">
          <dgm14:cNvPr xmlns:dgm14="http://schemas.microsoft.com/office/drawing/2010/diagram" id="0" name="" descr="Stopwatch outline"/>
        </a:ext>
      </dgm:extLst>
    </dgm:pt>
    <dgm:pt modelId="{F4E2793E-D99F-4D37-B7EF-5EBA215666FB}" type="pres">
      <dgm:prSet presAssocID="{161DA65A-B872-4A04-A70D-E12C0B5BD57E}" presName="txNode" presStyleLbl="node1" presStyleIdx="2" presStyleCnt="3">
        <dgm:presLayoutVars>
          <dgm:bulletEnabled val="1"/>
        </dgm:presLayoutVars>
      </dgm:prSet>
      <dgm:spPr/>
    </dgm:pt>
  </dgm:ptLst>
  <dgm:cxnLst>
    <dgm:cxn modelId="{951B8B05-CD0D-4AD3-93E4-B4663EABACC4}" type="presOf" srcId="{CACE890A-1E16-4224-8518-3247D8ADEB6E}" destId="{1CD75A01-2084-4223-823A-DDD3400DD0F8}" srcOrd="0" destOrd="0" presId="urn:microsoft.com/office/officeart/2005/8/layout/hProcess10"/>
    <dgm:cxn modelId="{1D69AC10-1D7E-4194-9C3B-5A7645216A3C}" type="presOf" srcId="{1C589AE3-1875-4325-AD69-8FEF8CB53C38}" destId="{FE5B33DD-5B82-453B-AF59-82F07F4EA643}" srcOrd="0" destOrd="0" presId="urn:microsoft.com/office/officeart/2005/8/layout/hProcess10"/>
    <dgm:cxn modelId="{F999E71F-78C1-446E-BE2A-A21966E92452}" type="presOf" srcId="{0DB7C981-0736-463B-9EC2-487354ECDCD5}" destId="{FD3C64FC-9A4F-4D5E-9ADD-BF250D207FC3}" srcOrd="0" destOrd="0" presId="urn:microsoft.com/office/officeart/2005/8/layout/hProcess10"/>
    <dgm:cxn modelId="{5F453F21-93DD-476B-A768-1CB0E067E650}" srcId="{CACE890A-1E16-4224-8518-3247D8ADEB6E}" destId="{DEA0E069-C707-444E-B01E-1DD4E00D8026}" srcOrd="1" destOrd="0" parTransId="{14E86D8D-03CC-4FFF-BE10-585CD687AF53}" sibTransId="{03101BFB-E6DB-490A-8BA5-E168660DF28D}"/>
    <dgm:cxn modelId="{76A83E2B-5444-4E5F-84C3-D6003724F455}" srcId="{161DA65A-B872-4A04-A70D-E12C0B5BD57E}" destId="{A6E01BF5-2653-4DA9-BAE3-273D35E0C707}" srcOrd="0" destOrd="0" parTransId="{47E3E0E2-692E-4729-AA7E-1A7BB894A164}" sibTransId="{33516A3B-DDF7-4D88-996A-51149DFE8066}"/>
    <dgm:cxn modelId="{A33B2936-1D50-44FF-8C7C-F08B7080921D}" type="presOf" srcId="{A6E01BF5-2653-4DA9-BAE3-273D35E0C707}" destId="{F4E2793E-D99F-4D37-B7EF-5EBA215666FB}" srcOrd="0" destOrd="1" presId="urn:microsoft.com/office/officeart/2005/8/layout/hProcess10"/>
    <dgm:cxn modelId="{11E47850-230B-450E-AC4E-E3279A21CC0D}" type="presOf" srcId="{1C589AE3-1875-4325-AD69-8FEF8CB53C38}" destId="{84F419A6-2EA7-47A5-AA6C-ADF77817B917}" srcOrd="1" destOrd="0" presId="urn:microsoft.com/office/officeart/2005/8/layout/hProcess10"/>
    <dgm:cxn modelId="{81A95875-5006-4D6F-9054-DC439571FDCC}" srcId="{449BE0B0-E3C4-495D-B4A5-0F8B7D70DB0F}" destId="{0DB7C981-0736-463B-9EC2-487354ECDCD5}" srcOrd="1" destOrd="0" parTransId="{1695E586-4B7F-4EE0-A2E2-E045AD250181}" sibTransId="{1C589AE3-1875-4325-AD69-8FEF8CB53C38}"/>
    <dgm:cxn modelId="{3C04CC59-A82E-4A35-8C95-8EB6DF8A2145}" type="presOf" srcId="{DEA0E069-C707-444E-B01E-1DD4E00D8026}" destId="{1CD75A01-2084-4223-823A-DDD3400DD0F8}" srcOrd="0" destOrd="2" presId="urn:microsoft.com/office/officeart/2005/8/layout/hProcess10"/>
    <dgm:cxn modelId="{E1B52485-0531-4EA9-86A9-E256E8AC88FA}" srcId="{449BE0B0-E3C4-495D-B4A5-0F8B7D70DB0F}" destId="{CACE890A-1E16-4224-8518-3247D8ADEB6E}" srcOrd="0" destOrd="0" parTransId="{BA88C7F4-D840-4022-A6B1-68A43ADFC4C6}" sibTransId="{0DBAA7C9-4172-4292-9081-6C6B63397E00}"/>
    <dgm:cxn modelId="{D10C1990-4FAE-46D0-ADAD-B6D0D1C7087A}" srcId="{449BE0B0-E3C4-495D-B4A5-0F8B7D70DB0F}" destId="{161DA65A-B872-4A04-A70D-E12C0B5BD57E}" srcOrd="2" destOrd="0" parTransId="{6D811EC5-2832-4CCF-9A7C-5F7231642ED2}" sibTransId="{350DE6D4-9B72-471B-B7AC-C1190764E12D}"/>
    <dgm:cxn modelId="{6E5E77A1-C190-4828-B4B6-56E92482C53F}" type="presOf" srcId="{0DBAA7C9-4172-4292-9081-6C6B63397E00}" destId="{64680E71-0038-4B0C-ADE2-D0D37AF9B514}" srcOrd="0" destOrd="0" presId="urn:microsoft.com/office/officeart/2005/8/layout/hProcess10"/>
    <dgm:cxn modelId="{59A438A6-9C87-4BE2-BBBC-0B13387FD5CF}" srcId="{CACE890A-1E16-4224-8518-3247D8ADEB6E}" destId="{4E91BCDC-9AAF-4BC0-AEBF-901543B79825}" srcOrd="0" destOrd="0" parTransId="{0A5B2160-9C9E-4553-A16E-BD111CDBA244}" sibTransId="{CFF883F1-E0F0-49F2-961F-60927AB6E33E}"/>
    <dgm:cxn modelId="{F2894FA7-C04D-455C-A106-E53162459463}" type="presOf" srcId="{4E91BCDC-9AAF-4BC0-AEBF-901543B79825}" destId="{1CD75A01-2084-4223-823A-DDD3400DD0F8}" srcOrd="0" destOrd="1" presId="urn:microsoft.com/office/officeart/2005/8/layout/hProcess10"/>
    <dgm:cxn modelId="{91E5E2A8-F5F2-4EE4-8996-2BADBC6B0DF2}" type="presOf" srcId="{161DA65A-B872-4A04-A70D-E12C0B5BD57E}" destId="{F4E2793E-D99F-4D37-B7EF-5EBA215666FB}" srcOrd="0" destOrd="0" presId="urn:microsoft.com/office/officeart/2005/8/layout/hProcess10"/>
    <dgm:cxn modelId="{751842B6-9638-496F-B96B-9BAB38BC8491}" type="presOf" srcId="{449BE0B0-E3C4-495D-B4A5-0F8B7D70DB0F}" destId="{F9908870-7850-465D-9E79-5B719D3B8CFB}" srcOrd="0" destOrd="0" presId="urn:microsoft.com/office/officeart/2005/8/layout/hProcess10"/>
    <dgm:cxn modelId="{B363DEBF-7554-4CE4-9FFA-097CACE06851}" type="presOf" srcId="{0A1AD364-E445-4588-9526-DC8892D17F4C}" destId="{FD3C64FC-9A4F-4D5E-9ADD-BF250D207FC3}" srcOrd="0" destOrd="1" presId="urn:microsoft.com/office/officeart/2005/8/layout/hProcess10"/>
    <dgm:cxn modelId="{401777D3-EEB8-499B-B087-159473BA5428}" type="presOf" srcId="{0DBAA7C9-4172-4292-9081-6C6B63397E00}" destId="{1EA18689-C436-4457-90A2-C07A09F5ABC0}" srcOrd="1" destOrd="0" presId="urn:microsoft.com/office/officeart/2005/8/layout/hProcess10"/>
    <dgm:cxn modelId="{C04852E9-3680-4005-A65E-84B31963329A}" srcId="{0DB7C981-0736-463B-9EC2-487354ECDCD5}" destId="{0A1AD364-E445-4588-9526-DC8892D17F4C}" srcOrd="0" destOrd="0" parTransId="{BBB7D723-E5DD-4DAB-A682-C8FA2227E869}" sibTransId="{D54C8B5A-7028-4E94-8C79-CB7C5B231714}"/>
    <dgm:cxn modelId="{1429B961-83C5-486A-860F-C8009FB62C18}" type="presParOf" srcId="{F9908870-7850-465D-9E79-5B719D3B8CFB}" destId="{B2588904-8CD8-47DC-A38F-9A5D9CD3EA76}" srcOrd="0" destOrd="0" presId="urn:microsoft.com/office/officeart/2005/8/layout/hProcess10"/>
    <dgm:cxn modelId="{78ED3F04-8ACE-452A-9BDB-214872157871}" type="presParOf" srcId="{B2588904-8CD8-47DC-A38F-9A5D9CD3EA76}" destId="{75A65671-2523-49E7-B66C-F5030458A17B}" srcOrd="0" destOrd="0" presId="urn:microsoft.com/office/officeart/2005/8/layout/hProcess10"/>
    <dgm:cxn modelId="{236C9DDB-F647-45E7-939D-27D89E41BCB6}" type="presParOf" srcId="{B2588904-8CD8-47DC-A38F-9A5D9CD3EA76}" destId="{1CD75A01-2084-4223-823A-DDD3400DD0F8}" srcOrd="1" destOrd="0" presId="urn:microsoft.com/office/officeart/2005/8/layout/hProcess10"/>
    <dgm:cxn modelId="{ED9A3BCB-E6C6-482F-A1FD-CDAD99014F1E}" type="presParOf" srcId="{F9908870-7850-465D-9E79-5B719D3B8CFB}" destId="{64680E71-0038-4B0C-ADE2-D0D37AF9B514}" srcOrd="1" destOrd="0" presId="urn:microsoft.com/office/officeart/2005/8/layout/hProcess10"/>
    <dgm:cxn modelId="{4B050475-756A-4FA1-B822-D77AEE23A104}" type="presParOf" srcId="{64680E71-0038-4B0C-ADE2-D0D37AF9B514}" destId="{1EA18689-C436-4457-90A2-C07A09F5ABC0}" srcOrd="0" destOrd="0" presId="urn:microsoft.com/office/officeart/2005/8/layout/hProcess10"/>
    <dgm:cxn modelId="{C26DC465-9FB4-4ED9-BDF1-03923CE0AA2F}" type="presParOf" srcId="{F9908870-7850-465D-9E79-5B719D3B8CFB}" destId="{2042F98D-F175-4019-AC53-7B2A36CF32C3}" srcOrd="2" destOrd="0" presId="urn:microsoft.com/office/officeart/2005/8/layout/hProcess10"/>
    <dgm:cxn modelId="{EA58344F-71B5-4E46-A455-7514D566BB4A}" type="presParOf" srcId="{2042F98D-F175-4019-AC53-7B2A36CF32C3}" destId="{761D13ED-1560-4810-B9EF-41DF961B0D84}" srcOrd="0" destOrd="0" presId="urn:microsoft.com/office/officeart/2005/8/layout/hProcess10"/>
    <dgm:cxn modelId="{911C6350-4776-4A79-8E00-4DEB8475CEF5}" type="presParOf" srcId="{2042F98D-F175-4019-AC53-7B2A36CF32C3}" destId="{FD3C64FC-9A4F-4D5E-9ADD-BF250D207FC3}" srcOrd="1" destOrd="0" presId="urn:microsoft.com/office/officeart/2005/8/layout/hProcess10"/>
    <dgm:cxn modelId="{4DF03C2C-53CF-44FF-9C0D-9C4CB73B5862}" type="presParOf" srcId="{F9908870-7850-465D-9E79-5B719D3B8CFB}" destId="{FE5B33DD-5B82-453B-AF59-82F07F4EA643}" srcOrd="3" destOrd="0" presId="urn:microsoft.com/office/officeart/2005/8/layout/hProcess10"/>
    <dgm:cxn modelId="{16AD5AF9-D43F-4B02-98CE-A5C8CC8ABED6}" type="presParOf" srcId="{FE5B33DD-5B82-453B-AF59-82F07F4EA643}" destId="{84F419A6-2EA7-47A5-AA6C-ADF77817B917}" srcOrd="0" destOrd="0" presId="urn:microsoft.com/office/officeart/2005/8/layout/hProcess10"/>
    <dgm:cxn modelId="{80AFF2C3-A1DC-41C4-ADD0-F2FB09EC804B}" type="presParOf" srcId="{F9908870-7850-465D-9E79-5B719D3B8CFB}" destId="{E7F8E091-5D09-4D3E-B701-2E52A8BFD55A}" srcOrd="4" destOrd="0" presId="urn:microsoft.com/office/officeart/2005/8/layout/hProcess10"/>
    <dgm:cxn modelId="{E6F77E7B-6B90-44B2-8708-3DAE582D0AE4}" type="presParOf" srcId="{E7F8E091-5D09-4D3E-B701-2E52A8BFD55A}" destId="{9EF1B51E-83F1-4954-8B65-58CE9B388FC0}" srcOrd="0" destOrd="0" presId="urn:microsoft.com/office/officeart/2005/8/layout/hProcess10"/>
    <dgm:cxn modelId="{361C3868-C7C5-438B-A11A-7FBC3C87B7FC}" type="presParOf" srcId="{E7F8E091-5D09-4D3E-B701-2E52A8BFD55A}" destId="{F4E2793E-D99F-4D37-B7EF-5EBA215666FB}"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9BE0B0-E3C4-495D-B4A5-0F8B7D70DB0F}" type="doc">
      <dgm:prSet loTypeId="urn:microsoft.com/office/officeart/2005/8/layout/hProcess10" loCatId="process" qsTypeId="urn:microsoft.com/office/officeart/2005/8/quickstyle/simple5" qsCatId="simple" csTypeId="urn:microsoft.com/office/officeart/2005/8/colors/colorful2" csCatId="colorful" phldr="1"/>
      <dgm:spPr/>
      <dgm:t>
        <a:bodyPr/>
        <a:lstStyle/>
        <a:p>
          <a:endParaRPr lang="en-US"/>
        </a:p>
      </dgm:t>
    </dgm:pt>
    <dgm:pt modelId="{B953124F-9839-450E-AA4E-3021DD4C4E9B}">
      <dgm:prSet phldrT="[Text]"/>
      <dgm:spPr/>
      <dgm:t>
        <a:bodyPr/>
        <a:lstStyle/>
        <a:p>
          <a:r>
            <a:rPr lang="en-US"/>
            <a:t>Account Executives and Managers</a:t>
          </a:r>
        </a:p>
      </dgm:t>
    </dgm:pt>
    <dgm:pt modelId="{E02DC5BA-01F9-44EC-9549-C855A5585868}" type="parTrans" cxnId="{6A4EE0E0-EA5B-4F49-A531-5A2EA3A1427E}">
      <dgm:prSet/>
      <dgm:spPr/>
      <dgm:t>
        <a:bodyPr/>
        <a:lstStyle/>
        <a:p>
          <a:endParaRPr lang="en-US"/>
        </a:p>
      </dgm:t>
    </dgm:pt>
    <dgm:pt modelId="{454768E2-1875-471D-9037-85C4A238F939}" type="sibTrans" cxnId="{6A4EE0E0-EA5B-4F49-A531-5A2EA3A1427E}">
      <dgm:prSet/>
      <dgm:spPr/>
      <dgm:t>
        <a:bodyPr/>
        <a:lstStyle/>
        <a:p>
          <a:endParaRPr lang="en-US"/>
        </a:p>
      </dgm:t>
    </dgm:pt>
    <dgm:pt modelId="{F39DA33F-625A-4701-93F3-AA6661967253}">
      <dgm:prSet phldrT="[Text]"/>
      <dgm:spPr/>
      <dgm:t>
        <a:bodyPr/>
        <a:lstStyle/>
        <a:p>
          <a:r>
            <a:rPr lang="en-US"/>
            <a:t>Updates Client Staff Time Usage report.</a:t>
          </a:r>
        </a:p>
      </dgm:t>
    </dgm:pt>
    <dgm:pt modelId="{A27AF605-9D8F-4937-BCB9-D1816340F243}" type="parTrans" cxnId="{BAFF705B-09D1-4406-905A-8CBD284906EF}">
      <dgm:prSet/>
      <dgm:spPr/>
      <dgm:t>
        <a:bodyPr/>
        <a:lstStyle/>
        <a:p>
          <a:endParaRPr lang="en-US"/>
        </a:p>
      </dgm:t>
    </dgm:pt>
    <dgm:pt modelId="{CDE3C973-B6A0-4AB1-BDB5-B77911297746}" type="sibTrans" cxnId="{BAFF705B-09D1-4406-905A-8CBD284906EF}">
      <dgm:prSet/>
      <dgm:spPr/>
      <dgm:t>
        <a:bodyPr/>
        <a:lstStyle/>
        <a:p>
          <a:endParaRPr lang="en-US"/>
        </a:p>
      </dgm:t>
    </dgm:pt>
    <dgm:pt modelId="{C3DC294F-1EBE-43CF-8D7F-1BAC9BF8EB15}">
      <dgm:prSet phldrT="[Text]"/>
      <dgm:spPr/>
      <dgm:t>
        <a:bodyPr/>
        <a:lstStyle/>
        <a:p>
          <a:r>
            <a:rPr lang="en-US"/>
            <a:t>Board of Directors and IMI Leadership</a:t>
          </a:r>
        </a:p>
      </dgm:t>
    </dgm:pt>
    <dgm:pt modelId="{9C4EBF61-6DDF-4CD2-A1B3-33EED9A607DA}" type="parTrans" cxnId="{BFDF2EFC-8874-432F-8FAA-DB4F240E1D70}">
      <dgm:prSet/>
      <dgm:spPr/>
      <dgm:t>
        <a:bodyPr/>
        <a:lstStyle/>
        <a:p>
          <a:endParaRPr lang="en-US"/>
        </a:p>
      </dgm:t>
    </dgm:pt>
    <dgm:pt modelId="{2C1ED8A8-81E2-43C8-980D-0FA099EDA338}" type="sibTrans" cxnId="{BFDF2EFC-8874-432F-8FAA-DB4F240E1D70}">
      <dgm:prSet/>
      <dgm:spPr/>
      <dgm:t>
        <a:bodyPr/>
        <a:lstStyle/>
        <a:p>
          <a:endParaRPr lang="en-US"/>
        </a:p>
      </dgm:t>
    </dgm:pt>
    <dgm:pt modelId="{39C9D581-07D9-4242-A0D9-5C1F72348D5F}">
      <dgm:prSet phldrT="[Text]"/>
      <dgm:spPr/>
      <dgm:t>
        <a:bodyPr/>
        <a:lstStyle/>
        <a:p>
          <a:r>
            <a:rPr lang="en-US"/>
            <a:t>Ensures hours are on track and makes necessary adjustments.</a:t>
          </a:r>
        </a:p>
      </dgm:t>
    </dgm:pt>
    <dgm:pt modelId="{20531E46-C002-4833-9E50-B3B57854D0B3}" type="parTrans" cxnId="{7285AA91-6EBD-43C2-855D-0E1B6796F680}">
      <dgm:prSet/>
      <dgm:spPr/>
      <dgm:t>
        <a:bodyPr/>
        <a:lstStyle/>
        <a:p>
          <a:endParaRPr lang="en-US"/>
        </a:p>
      </dgm:t>
    </dgm:pt>
    <dgm:pt modelId="{FCA35E68-7B76-4C72-BA3F-FE899CF3BFA6}" type="sibTrans" cxnId="{7285AA91-6EBD-43C2-855D-0E1B6796F680}">
      <dgm:prSet/>
      <dgm:spPr/>
      <dgm:t>
        <a:bodyPr/>
        <a:lstStyle/>
        <a:p>
          <a:endParaRPr lang="en-US"/>
        </a:p>
      </dgm:t>
    </dgm:pt>
    <dgm:pt modelId="{DB8FAFE3-FF12-4DD7-AA84-1910DBDA1D0E}">
      <dgm:prSet phldrT="[Text]"/>
      <dgm:spPr/>
      <dgm:t>
        <a:bodyPr/>
        <a:lstStyle/>
        <a:p>
          <a:r>
            <a:rPr lang="en-US"/>
            <a:t>H/R and Accounting Departments</a:t>
          </a:r>
        </a:p>
      </dgm:t>
    </dgm:pt>
    <dgm:pt modelId="{535DDA21-54B4-4001-8FB3-EA1E43DCE2DA}" type="parTrans" cxnId="{E32F9591-5848-4685-8BFA-707C0A53376D}">
      <dgm:prSet/>
      <dgm:spPr/>
      <dgm:t>
        <a:bodyPr/>
        <a:lstStyle/>
        <a:p>
          <a:endParaRPr lang="en-US"/>
        </a:p>
      </dgm:t>
    </dgm:pt>
    <dgm:pt modelId="{9BE8724B-3E62-4316-9A84-85656090E026}" type="sibTrans" cxnId="{E32F9591-5848-4685-8BFA-707C0A53376D}">
      <dgm:prSet/>
      <dgm:spPr/>
      <dgm:t>
        <a:bodyPr/>
        <a:lstStyle/>
        <a:p>
          <a:endParaRPr lang="en-US"/>
        </a:p>
      </dgm:t>
    </dgm:pt>
    <dgm:pt modelId="{57F5F611-9FDF-4219-B08A-3C20025E4F64}">
      <dgm:prSet phldrT="[Text]"/>
      <dgm:spPr/>
      <dgm:t>
        <a:bodyPr/>
        <a:lstStyle/>
        <a:p>
          <a:r>
            <a:rPr lang="en-US"/>
            <a:t>Ensures all data is entered.</a:t>
          </a:r>
        </a:p>
      </dgm:t>
    </dgm:pt>
    <dgm:pt modelId="{0B1CDC6C-BBC8-440B-8E52-C5E99BD54282}" type="parTrans" cxnId="{740EF58A-A52E-4767-ADAE-1F85E704F1B9}">
      <dgm:prSet/>
      <dgm:spPr/>
      <dgm:t>
        <a:bodyPr/>
        <a:lstStyle/>
        <a:p>
          <a:endParaRPr lang="en-US"/>
        </a:p>
      </dgm:t>
    </dgm:pt>
    <dgm:pt modelId="{4E3D0DE7-B6D0-490C-ACB2-14FD25C6A0BE}" type="sibTrans" cxnId="{740EF58A-A52E-4767-ADAE-1F85E704F1B9}">
      <dgm:prSet/>
      <dgm:spPr/>
      <dgm:t>
        <a:bodyPr/>
        <a:lstStyle/>
        <a:p>
          <a:endParaRPr lang="en-US"/>
        </a:p>
      </dgm:t>
    </dgm:pt>
    <dgm:pt modelId="{387A6AF2-50A7-4507-AEB9-6FD5A0AA1F07}">
      <dgm:prSet phldrT="[Text]"/>
      <dgm:spPr/>
      <dgm:t>
        <a:bodyPr/>
        <a:lstStyle/>
        <a:p>
          <a:r>
            <a:rPr lang="en-US"/>
            <a:t>Pulls data from Time Tracker.</a:t>
          </a:r>
        </a:p>
      </dgm:t>
    </dgm:pt>
    <dgm:pt modelId="{49A6D752-A78D-477C-8948-6FD46AFDF536}" type="parTrans" cxnId="{A2CE5D9F-CCB6-471B-8465-6F4AD55441B4}">
      <dgm:prSet/>
      <dgm:spPr/>
      <dgm:t>
        <a:bodyPr/>
        <a:lstStyle/>
        <a:p>
          <a:endParaRPr lang="en-US"/>
        </a:p>
      </dgm:t>
    </dgm:pt>
    <dgm:pt modelId="{BFF84043-0DF3-4894-9982-E0ED66D580A7}" type="sibTrans" cxnId="{A2CE5D9F-CCB6-471B-8465-6F4AD55441B4}">
      <dgm:prSet/>
      <dgm:spPr/>
      <dgm:t>
        <a:bodyPr/>
        <a:lstStyle/>
        <a:p>
          <a:endParaRPr lang="en-US"/>
        </a:p>
      </dgm:t>
    </dgm:pt>
    <dgm:pt modelId="{0633311A-F275-4163-B333-F4FD18EBFCBF}">
      <dgm:prSet phldrT="[Text]"/>
      <dgm:spPr/>
      <dgm:t>
        <a:bodyPr/>
        <a:lstStyle/>
        <a:p>
          <a:r>
            <a:rPr lang="en-US"/>
            <a:t>Reviews for accuracy at a high level.</a:t>
          </a:r>
        </a:p>
      </dgm:t>
    </dgm:pt>
    <dgm:pt modelId="{6E634510-74A8-4D45-AA24-DB4604C7F2B6}" type="parTrans" cxnId="{6A8EB049-63E9-4315-A440-F0CED2DA30CA}">
      <dgm:prSet/>
      <dgm:spPr/>
      <dgm:t>
        <a:bodyPr/>
        <a:lstStyle/>
        <a:p>
          <a:endParaRPr lang="en-US"/>
        </a:p>
      </dgm:t>
    </dgm:pt>
    <dgm:pt modelId="{09DE8468-46FF-4684-8517-E6A426827443}" type="sibTrans" cxnId="{6A8EB049-63E9-4315-A440-F0CED2DA30CA}">
      <dgm:prSet/>
      <dgm:spPr/>
      <dgm:t>
        <a:bodyPr/>
        <a:lstStyle/>
        <a:p>
          <a:endParaRPr lang="en-US"/>
        </a:p>
      </dgm:t>
    </dgm:pt>
    <dgm:pt modelId="{693CC78E-298C-474B-8CE2-6B59E42C7EEA}">
      <dgm:prSet phldrT="[Text]"/>
      <dgm:spPr/>
      <dgm:t>
        <a:bodyPr/>
        <a:lstStyle/>
        <a:p>
          <a:r>
            <a:rPr lang="en-US"/>
            <a:t>Analyzes data.</a:t>
          </a:r>
        </a:p>
      </dgm:t>
    </dgm:pt>
    <dgm:pt modelId="{F5961878-C9DA-4099-B35A-8E87A3069B5E}" type="parTrans" cxnId="{96B925CD-8FF5-42A9-A84B-95BE283C963E}">
      <dgm:prSet/>
      <dgm:spPr/>
      <dgm:t>
        <a:bodyPr/>
        <a:lstStyle/>
        <a:p>
          <a:endParaRPr lang="en-US"/>
        </a:p>
      </dgm:t>
    </dgm:pt>
    <dgm:pt modelId="{8C051FF2-B97B-45A5-8E38-C4D50B39FFB6}" type="sibTrans" cxnId="{96B925CD-8FF5-42A9-A84B-95BE283C963E}">
      <dgm:prSet/>
      <dgm:spPr/>
      <dgm:t>
        <a:bodyPr/>
        <a:lstStyle/>
        <a:p>
          <a:endParaRPr lang="en-US"/>
        </a:p>
      </dgm:t>
    </dgm:pt>
    <dgm:pt modelId="{F9908870-7850-465D-9E79-5B719D3B8CFB}" type="pres">
      <dgm:prSet presAssocID="{449BE0B0-E3C4-495D-B4A5-0F8B7D70DB0F}" presName="Name0" presStyleCnt="0">
        <dgm:presLayoutVars>
          <dgm:dir/>
          <dgm:resizeHandles val="exact"/>
        </dgm:presLayoutVars>
      </dgm:prSet>
      <dgm:spPr/>
    </dgm:pt>
    <dgm:pt modelId="{9BC659D2-AB1C-4674-B694-099DE3CE3316}" type="pres">
      <dgm:prSet presAssocID="{DB8FAFE3-FF12-4DD7-AA84-1910DBDA1D0E}" presName="composite" presStyleCnt="0"/>
      <dgm:spPr/>
    </dgm:pt>
    <dgm:pt modelId="{6AA6F488-0F13-4E45-96D9-8296A095D4AC}" type="pres">
      <dgm:prSet presAssocID="{DB8FAFE3-FF12-4DD7-AA84-1910DBDA1D0E}" presName="imagSh" presStyleLbl="b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dgm:spPr>
    </dgm:pt>
    <dgm:pt modelId="{21D10B01-ED60-484E-BEA6-A81F01B02EA4}" type="pres">
      <dgm:prSet presAssocID="{DB8FAFE3-FF12-4DD7-AA84-1910DBDA1D0E}" presName="txNode" presStyleLbl="node1" presStyleIdx="0" presStyleCnt="3">
        <dgm:presLayoutVars>
          <dgm:bulletEnabled val="1"/>
        </dgm:presLayoutVars>
      </dgm:prSet>
      <dgm:spPr/>
    </dgm:pt>
    <dgm:pt modelId="{BB1E29C5-716F-4AC8-BF95-2DD5AC3B0794}" type="pres">
      <dgm:prSet presAssocID="{9BE8724B-3E62-4316-9A84-85656090E026}" presName="sibTrans" presStyleLbl="sibTrans2D1" presStyleIdx="0" presStyleCnt="2"/>
      <dgm:spPr/>
    </dgm:pt>
    <dgm:pt modelId="{92EBB04F-42E8-47D1-B0FF-49DBD285D4D6}" type="pres">
      <dgm:prSet presAssocID="{9BE8724B-3E62-4316-9A84-85656090E026}" presName="connTx" presStyleLbl="sibTrans2D1" presStyleIdx="0" presStyleCnt="2"/>
      <dgm:spPr/>
    </dgm:pt>
    <dgm:pt modelId="{201B53C1-3AAB-483D-92C4-1328B84E1694}" type="pres">
      <dgm:prSet presAssocID="{B953124F-9839-450E-AA4E-3021DD4C4E9B}" presName="composite" presStyleCnt="0"/>
      <dgm:spPr/>
    </dgm:pt>
    <dgm:pt modelId="{67FDA82D-1193-4792-AF6C-155C20D5B064}" type="pres">
      <dgm:prSet presAssocID="{B953124F-9839-450E-AA4E-3021DD4C4E9B}" presName="imagSh" presStyleLbl="b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dgm:spPr>
      <dgm:extLst>
        <a:ext uri="{E40237B7-FDA0-4F09-8148-C483321AD2D9}">
          <dgm14:cNvPr xmlns:dgm14="http://schemas.microsoft.com/office/drawing/2010/diagram" id="0" name="" descr="Management outline"/>
        </a:ext>
      </dgm:extLst>
    </dgm:pt>
    <dgm:pt modelId="{1E5A1E86-DAF0-4C53-A2D1-5D4D039E1276}" type="pres">
      <dgm:prSet presAssocID="{B953124F-9839-450E-AA4E-3021DD4C4E9B}" presName="txNode" presStyleLbl="node1" presStyleIdx="1" presStyleCnt="3">
        <dgm:presLayoutVars>
          <dgm:bulletEnabled val="1"/>
        </dgm:presLayoutVars>
      </dgm:prSet>
      <dgm:spPr/>
    </dgm:pt>
    <dgm:pt modelId="{D787D71D-BADD-40A3-A6CC-3B0C6E3A47F4}" type="pres">
      <dgm:prSet presAssocID="{454768E2-1875-471D-9037-85C4A238F939}" presName="sibTrans" presStyleLbl="sibTrans2D1" presStyleIdx="1" presStyleCnt="2"/>
      <dgm:spPr/>
    </dgm:pt>
    <dgm:pt modelId="{A8B7B811-6303-40F1-9E04-DC2E5B52E9AA}" type="pres">
      <dgm:prSet presAssocID="{454768E2-1875-471D-9037-85C4A238F939}" presName="connTx" presStyleLbl="sibTrans2D1" presStyleIdx="1" presStyleCnt="2"/>
      <dgm:spPr/>
    </dgm:pt>
    <dgm:pt modelId="{11225502-03D0-4E90-A2CC-A1B42C46AB45}" type="pres">
      <dgm:prSet presAssocID="{C3DC294F-1EBE-43CF-8D7F-1BAC9BF8EB15}" presName="composite" presStyleCnt="0"/>
      <dgm:spPr/>
    </dgm:pt>
    <dgm:pt modelId="{8E70BD26-107E-41CE-8F16-D79102832056}" type="pres">
      <dgm:prSet presAssocID="{C3DC294F-1EBE-43CF-8D7F-1BAC9BF8EB15}" presName="imagSh" presStyleLbl="b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dgm:spPr>
      <dgm:extLst>
        <a:ext uri="{E40237B7-FDA0-4F09-8148-C483321AD2D9}">
          <dgm14:cNvPr xmlns:dgm14="http://schemas.microsoft.com/office/drawing/2010/diagram" id="0" name="" descr="Research outline"/>
        </a:ext>
      </dgm:extLst>
    </dgm:pt>
    <dgm:pt modelId="{9F75B8E8-1FE0-4E01-A817-5D21D1DCD651}" type="pres">
      <dgm:prSet presAssocID="{C3DC294F-1EBE-43CF-8D7F-1BAC9BF8EB15}" presName="txNode" presStyleLbl="node1" presStyleIdx="2" presStyleCnt="3">
        <dgm:presLayoutVars>
          <dgm:bulletEnabled val="1"/>
        </dgm:presLayoutVars>
      </dgm:prSet>
      <dgm:spPr/>
    </dgm:pt>
  </dgm:ptLst>
  <dgm:cxnLst>
    <dgm:cxn modelId="{1F710C31-9742-4A9C-9FD6-6833600D2844}" type="presOf" srcId="{57F5F611-9FDF-4219-B08A-3C20025E4F64}" destId="{21D10B01-ED60-484E-BEA6-A81F01B02EA4}" srcOrd="0" destOrd="1" presId="urn:microsoft.com/office/officeart/2005/8/layout/hProcess10"/>
    <dgm:cxn modelId="{26BCDD3B-3F2E-4FA8-851D-1E10381CC86B}" type="presOf" srcId="{C3DC294F-1EBE-43CF-8D7F-1BAC9BF8EB15}" destId="{9F75B8E8-1FE0-4E01-A817-5D21D1DCD651}" srcOrd="0" destOrd="0" presId="urn:microsoft.com/office/officeart/2005/8/layout/hProcess10"/>
    <dgm:cxn modelId="{BAFF705B-09D1-4406-905A-8CBD284906EF}" srcId="{B953124F-9839-450E-AA4E-3021DD4C4E9B}" destId="{F39DA33F-625A-4701-93F3-AA6661967253}" srcOrd="0" destOrd="0" parTransId="{A27AF605-9D8F-4937-BCB9-D1816340F243}" sibTransId="{CDE3C973-B6A0-4AB1-BDB5-B77911297746}"/>
    <dgm:cxn modelId="{6A8EB049-63E9-4315-A440-F0CED2DA30CA}" srcId="{DB8FAFE3-FF12-4DD7-AA84-1910DBDA1D0E}" destId="{0633311A-F275-4163-B333-F4FD18EBFCBF}" srcOrd="1" destOrd="0" parTransId="{6E634510-74A8-4D45-AA24-DB4604C7F2B6}" sibTransId="{09DE8468-46FF-4684-8517-E6A426827443}"/>
    <dgm:cxn modelId="{34DD9C4E-40DA-42FE-A38A-F778BD2CE750}" type="presOf" srcId="{39C9D581-07D9-4242-A0D9-5C1F72348D5F}" destId="{9F75B8E8-1FE0-4E01-A817-5D21D1DCD651}" srcOrd="0" destOrd="1" presId="urn:microsoft.com/office/officeart/2005/8/layout/hProcess10"/>
    <dgm:cxn modelId="{B740FC6F-A4D9-4020-B51B-F8916DC34DFB}" type="presOf" srcId="{F39DA33F-625A-4701-93F3-AA6661967253}" destId="{1E5A1E86-DAF0-4C53-A2D1-5D4D039E1276}" srcOrd="0" destOrd="1" presId="urn:microsoft.com/office/officeart/2005/8/layout/hProcess10"/>
    <dgm:cxn modelId="{1F089D8A-DB6E-4E05-838F-A33B8057C555}" type="presOf" srcId="{693CC78E-298C-474B-8CE2-6B59E42C7EEA}" destId="{1E5A1E86-DAF0-4C53-A2D1-5D4D039E1276}" srcOrd="0" destOrd="2" presId="urn:microsoft.com/office/officeart/2005/8/layout/hProcess10"/>
    <dgm:cxn modelId="{740EF58A-A52E-4767-ADAE-1F85E704F1B9}" srcId="{DB8FAFE3-FF12-4DD7-AA84-1910DBDA1D0E}" destId="{57F5F611-9FDF-4219-B08A-3C20025E4F64}" srcOrd="0" destOrd="0" parTransId="{0B1CDC6C-BBC8-440B-8E52-C5E99BD54282}" sibTransId="{4E3D0DE7-B6D0-490C-ACB2-14FD25C6A0BE}"/>
    <dgm:cxn modelId="{E32F9591-5848-4685-8BFA-707C0A53376D}" srcId="{449BE0B0-E3C4-495D-B4A5-0F8B7D70DB0F}" destId="{DB8FAFE3-FF12-4DD7-AA84-1910DBDA1D0E}" srcOrd="0" destOrd="0" parTransId="{535DDA21-54B4-4001-8FB3-EA1E43DCE2DA}" sibTransId="{9BE8724B-3E62-4316-9A84-85656090E026}"/>
    <dgm:cxn modelId="{7285AA91-6EBD-43C2-855D-0E1B6796F680}" srcId="{C3DC294F-1EBE-43CF-8D7F-1BAC9BF8EB15}" destId="{39C9D581-07D9-4242-A0D9-5C1F72348D5F}" srcOrd="0" destOrd="0" parTransId="{20531E46-C002-4833-9E50-B3B57854D0B3}" sibTransId="{FCA35E68-7B76-4C72-BA3F-FE899CF3BFA6}"/>
    <dgm:cxn modelId="{A2CE5D9F-CCB6-471B-8465-6F4AD55441B4}" srcId="{DB8FAFE3-FF12-4DD7-AA84-1910DBDA1D0E}" destId="{387A6AF2-50A7-4507-AEB9-6FD5A0AA1F07}" srcOrd="2" destOrd="0" parTransId="{49A6D752-A78D-477C-8948-6FD46AFDF536}" sibTransId="{BFF84043-0DF3-4894-9982-E0ED66D580A7}"/>
    <dgm:cxn modelId="{751842B6-9638-496F-B96B-9BAB38BC8491}" type="presOf" srcId="{449BE0B0-E3C4-495D-B4A5-0F8B7D70DB0F}" destId="{F9908870-7850-465D-9E79-5B719D3B8CFB}" srcOrd="0" destOrd="0" presId="urn:microsoft.com/office/officeart/2005/8/layout/hProcess10"/>
    <dgm:cxn modelId="{3CCE57B8-0EBB-4B7B-9681-0115E30C6255}" type="presOf" srcId="{0633311A-F275-4163-B333-F4FD18EBFCBF}" destId="{21D10B01-ED60-484E-BEA6-A81F01B02EA4}" srcOrd="0" destOrd="2" presId="urn:microsoft.com/office/officeart/2005/8/layout/hProcess10"/>
    <dgm:cxn modelId="{4B5BD1C3-FAF9-4CE6-9ED0-84A32B07A68C}" type="presOf" srcId="{387A6AF2-50A7-4507-AEB9-6FD5A0AA1F07}" destId="{21D10B01-ED60-484E-BEA6-A81F01B02EA4}" srcOrd="0" destOrd="3" presId="urn:microsoft.com/office/officeart/2005/8/layout/hProcess10"/>
    <dgm:cxn modelId="{ECD02AC7-D916-48CB-BBDF-BDA455FA177D}" type="presOf" srcId="{B953124F-9839-450E-AA4E-3021DD4C4E9B}" destId="{1E5A1E86-DAF0-4C53-A2D1-5D4D039E1276}" srcOrd="0" destOrd="0" presId="urn:microsoft.com/office/officeart/2005/8/layout/hProcess10"/>
    <dgm:cxn modelId="{96B925CD-8FF5-42A9-A84B-95BE283C963E}" srcId="{B953124F-9839-450E-AA4E-3021DD4C4E9B}" destId="{693CC78E-298C-474B-8CE2-6B59E42C7EEA}" srcOrd="1" destOrd="0" parTransId="{F5961878-C9DA-4099-B35A-8E87A3069B5E}" sibTransId="{8C051FF2-B97B-45A5-8E38-C4D50B39FFB6}"/>
    <dgm:cxn modelId="{ECC322CF-3746-44B1-A529-E585C41F9E13}" type="presOf" srcId="{DB8FAFE3-FF12-4DD7-AA84-1910DBDA1D0E}" destId="{21D10B01-ED60-484E-BEA6-A81F01B02EA4}" srcOrd="0" destOrd="0" presId="urn:microsoft.com/office/officeart/2005/8/layout/hProcess10"/>
    <dgm:cxn modelId="{C243F8CF-8897-4EA9-A19A-BAE5B35A0872}" type="presOf" srcId="{9BE8724B-3E62-4316-9A84-85656090E026}" destId="{92EBB04F-42E8-47D1-B0FF-49DBD285D4D6}" srcOrd="1" destOrd="0" presId="urn:microsoft.com/office/officeart/2005/8/layout/hProcess10"/>
    <dgm:cxn modelId="{5497AED3-699D-4E70-B42F-243190EB0085}" type="presOf" srcId="{9BE8724B-3E62-4316-9A84-85656090E026}" destId="{BB1E29C5-716F-4AC8-BF95-2DD5AC3B0794}" srcOrd="0" destOrd="0" presId="urn:microsoft.com/office/officeart/2005/8/layout/hProcess10"/>
    <dgm:cxn modelId="{6A4EE0E0-EA5B-4F49-A531-5A2EA3A1427E}" srcId="{449BE0B0-E3C4-495D-B4A5-0F8B7D70DB0F}" destId="{B953124F-9839-450E-AA4E-3021DD4C4E9B}" srcOrd="1" destOrd="0" parTransId="{E02DC5BA-01F9-44EC-9549-C855A5585868}" sibTransId="{454768E2-1875-471D-9037-85C4A238F939}"/>
    <dgm:cxn modelId="{0DE1A2E5-8092-4532-9739-D47153B39ED9}" type="presOf" srcId="{454768E2-1875-471D-9037-85C4A238F939}" destId="{A8B7B811-6303-40F1-9E04-DC2E5B52E9AA}" srcOrd="1" destOrd="0" presId="urn:microsoft.com/office/officeart/2005/8/layout/hProcess10"/>
    <dgm:cxn modelId="{BFDF2EFC-8874-432F-8FAA-DB4F240E1D70}" srcId="{449BE0B0-E3C4-495D-B4A5-0F8B7D70DB0F}" destId="{C3DC294F-1EBE-43CF-8D7F-1BAC9BF8EB15}" srcOrd="2" destOrd="0" parTransId="{9C4EBF61-6DDF-4CD2-A1B3-33EED9A607DA}" sibTransId="{2C1ED8A8-81E2-43C8-980D-0FA099EDA338}"/>
    <dgm:cxn modelId="{F45C4BFC-8FDE-44AD-9A81-B0A1E3ED59F8}" type="presOf" srcId="{454768E2-1875-471D-9037-85C4A238F939}" destId="{D787D71D-BADD-40A3-A6CC-3B0C6E3A47F4}" srcOrd="0" destOrd="0" presId="urn:microsoft.com/office/officeart/2005/8/layout/hProcess10"/>
    <dgm:cxn modelId="{C8F215A9-BEE5-403D-B046-DE63FEE923B0}" type="presParOf" srcId="{F9908870-7850-465D-9E79-5B719D3B8CFB}" destId="{9BC659D2-AB1C-4674-B694-099DE3CE3316}" srcOrd="0" destOrd="0" presId="urn:microsoft.com/office/officeart/2005/8/layout/hProcess10"/>
    <dgm:cxn modelId="{1B70DC92-2A77-4E53-881B-25A403CB9F50}" type="presParOf" srcId="{9BC659D2-AB1C-4674-B694-099DE3CE3316}" destId="{6AA6F488-0F13-4E45-96D9-8296A095D4AC}" srcOrd="0" destOrd="0" presId="urn:microsoft.com/office/officeart/2005/8/layout/hProcess10"/>
    <dgm:cxn modelId="{1FE1DB8E-9D40-4D6A-922C-B704613C53D7}" type="presParOf" srcId="{9BC659D2-AB1C-4674-B694-099DE3CE3316}" destId="{21D10B01-ED60-484E-BEA6-A81F01B02EA4}" srcOrd="1" destOrd="0" presId="urn:microsoft.com/office/officeart/2005/8/layout/hProcess10"/>
    <dgm:cxn modelId="{11AB084C-57A0-4F76-A3AC-643A6DC17E99}" type="presParOf" srcId="{F9908870-7850-465D-9E79-5B719D3B8CFB}" destId="{BB1E29C5-716F-4AC8-BF95-2DD5AC3B0794}" srcOrd="1" destOrd="0" presId="urn:microsoft.com/office/officeart/2005/8/layout/hProcess10"/>
    <dgm:cxn modelId="{E7E0F62C-AA4C-4D25-9E20-CF61498EBB08}" type="presParOf" srcId="{BB1E29C5-716F-4AC8-BF95-2DD5AC3B0794}" destId="{92EBB04F-42E8-47D1-B0FF-49DBD285D4D6}" srcOrd="0" destOrd="0" presId="urn:microsoft.com/office/officeart/2005/8/layout/hProcess10"/>
    <dgm:cxn modelId="{EB77679C-C2D9-43B7-A174-4FE5047AEF27}" type="presParOf" srcId="{F9908870-7850-465D-9E79-5B719D3B8CFB}" destId="{201B53C1-3AAB-483D-92C4-1328B84E1694}" srcOrd="2" destOrd="0" presId="urn:microsoft.com/office/officeart/2005/8/layout/hProcess10"/>
    <dgm:cxn modelId="{B642BD87-8761-40EC-B76A-84173B19CCEC}" type="presParOf" srcId="{201B53C1-3AAB-483D-92C4-1328B84E1694}" destId="{67FDA82D-1193-4792-AF6C-155C20D5B064}" srcOrd="0" destOrd="0" presId="urn:microsoft.com/office/officeart/2005/8/layout/hProcess10"/>
    <dgm:cxn modelId="{509F68D5-224F-45F1-B2DF-FB24717B626C}" type="presParOf" srcId="{201B53C1-3AAB-483D-92C4-1328B84E1694}" destId="{1E5A1E86-DAF0-4C53-A2D1-5D4D039E1276}" srcOrd="1" destOrd="0" presId="urn:microsoft.com/office/officeart/2005/8/layout/hProcess10"/>
    <dgm:cxn modelId="{ECF1CEDD-56E8-4A11-8C5F-5E943896FD94}" type="presParOf" srcId="{F9908870-7850-465D-9E79-5B719D3B8CFB}" destId="{D787D71D-BADD-40A3-A6CC-3B0C6E3A47F4}" srcOrd="3" destOrd="0" presId="urn:microsoft.com/office/officeart/2005/8/layout/hProcess10"/>
    <dgm:cxn modelId="{8E1317CF-EECE-42E7-8B1B-FAE0E3707F17}" type="presParOf" srcId="{D787D71D-BADD-40A3-A6CC-3B0C6E3A47F4}" destId="{A8B7B811-6303-40F1-9E04-DC2E5B52E9AA}" srcOrd="0" destOrd="0" presId="urn:microsoft.com/office/officeart/2005/8/layout/hProcess10"/>
    <dgm:cxn modelId="{743DED1D-CD17-4211-AB4B-655205DB9291}" type="presParOf" srcId="{F9908870-7850-465D-9E79-5B719D3B8CFB}" destId="{11225502-03D0-4E90-A2CC-A1B42C46AB45}" srcOrd="4" destOrd="0" presId="urn:microsoft.com/office/officeart/2005/8/layout/hProcess10"/>
    <dgm:cxn modelId="{976A4DFE-80CC-4CB8-9973-921FF1DDE923}" type="presParOf" srcId="{11225502-03D0-4E90-A2CC-A1B42C46AB45}" destId="{8E70BD26-107E-41CE-8F16-D79102832056}" srcOrd="0" destOrd="0" presId="urn:microsoft.com/office/officeart/2005/8/layout/hProcess10"/>
    <dgm:cxn modelId="{7F1D84E4-2585-4BC4-B218-817A535D9A16}" type="presParOf" srcId="{11225502-03D0-4E90-A2CC-A1B42C46AB45}" destId="{9F75B8E8-1FE0-4E01-A817-5D21D1DCD651}" srcOrd="1" destOrd="0" presId="urn:microsoft.com/office/officeart/2005/8/layout/hProcess10"/>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65671-2523-49E7-B66C-F5030458A17B}">
      <dsp:nvSpPr>
        <dsp:cNvPr id="0" name=""/>
        <dsp:cNvSpPr/>
      </dsp:nvSpPr>
      <dsp:spPr>
        <a:xfrm>
          <a:off x="4441" y="0"/>
          <a:ext cx="2092304" cy="1714500"/>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0"/>
              <a:satOff val="0"/>
              <a:lumOff val="0"/>
              <a:alphaOff val="0"/>
              <a:shade val="30000"/>
              <a:satMod val="130000"/>
            </a:schemeClr>
          </a:contourClr>
        </a:sp3d>
      </dsp:spPr>
      <dsp:style>
        <a:lnRef idx="0">
          <a:scrgbClr r="0" g="0" b="0"/>
        </a:lnRef>
        <a:fillRef idx="1">
          <a:scrgbClr r="0" g="0" b="0"/>
        </a:fillRef>
        <a:effectRef idx="3">
          <a:scrgbClr r="0" g="0" b="0"/>
        </a:effectRef>
        <a:fontRef idx="minor"/>
      </dsp:style>
    </dsp:sp>
    <dsp:sp modelId="{1CD75A01-2084-4223-823A-DDD3400DD0F8}">
      <dsp:nvSpPr>
        <dsp:cNvPr id="0" name=""/>
        <dsp:cNvSpPr/>
      </dsp:nvSpPr>
      <dsp:spPr>
        <a:xfrm>
          <a:off x="345048" y="1028700"/>
          <a:ext cx="2092304" cy="1714500"/>
        </a:xfrm>
        <a:prstGeom prst="roundRect">
          <a:avLst>
            <a:gd name="adj" fmla="val 1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Client Contracts</a:t>
          </a:r>
        </a:p>
        <a:p>
          <a:pPr marL="171450" lvl="1" indent="-171450" algn="l" defTabSz="711200">
            <a:lnSpc>
              <a:spcPct val="90000"/>
            </a:lnSpc>
            <a:spcBef>
              <a:spcPct val="0"/>
            </a:spcBef>
            <a:spcAft>
              <a:spcPct val="15000"/>
            </a:spcAft>
            <a:buChar char="•"/>
          </a:pPr>
          <a:r>
            <a:rPr lang="en-US" sz="1600" kern="1200"/>
            <a:t>Number of hours purchased by the client.</a:t>
          </a:r>
        </a:p>
        <a:p>
          <a:pPr marL="171450" lvl="1" indent="-171450" algn="l" defTabSz="711200">
            <a:lnSpc>
              <a:spcPct val="90000"/>
            </a:lnSpc>
            <a:spcBef>
              <a:spcPct val="0"/>
            </a:spcBef>
            <a:spcAft>
              <a:spcPct val="15000"/>
            </a:spcAft>
            <a:buChar char="•"/>
          </a:pPr>
          <a:endParaRPr lang="en-US" sz="1600" kern="1200"/>
        </a:p>
      </dsp:txBody>
      <dsp:txXfrm>
        <a:off x="395264" y="1078916"/>
        <a:ext cx="1991872" cy="1614068"/>
      </dsp:txXfrm>
    </dsp:sp>
    <dsp:sp modelId="{64680E71-0038-4B0C-ADE2-D0D37AF9B514}">
      <dsp:nvSpPr>
        <dsp:cNvPr id="0" name=""/>
        <dsp:cNvSpPr/>
      </dsp:nvSpPr>
      <dsp:spPr>
        <a:xfrm>
          <a:off x="2499769" y="605874"/>
          <a:ext cx="403024" cy="502751"/>
        </a:xfrm>
        <a:prstGeom prst="rightArrow">
          <a:avLst>
            <a:gd name="adj1" fmla="val 60000"/>
            <a:gd name="adj2" fmla="val 5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499769" y="706424"/>
        <a:ext cx="282117" cy="301651"/>
      </dsp:txXfrm>
    </dsp:sp>
    <dsp:sp modelId="{761D13ED-1560-4810-B9EF-41DF961B0D84}">
      <dsp:nvSpPr>
        <dsp:cNvPr id="0" name=""/>
        <dsp:cNvSpPr/>
      </dsp:nvSpPr>
      <dsp:spPr>
        <a:xfrm>
          <a:off x="3248242" y="0"/>
          <a:ext cx="2092304" cy="1714500"/>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5921525"/>
              <a:satOff val="-337"/>
              <a:lumOff val="4998"/>
              <a:alphaOff val="0"/>
              <a:shade val="30000"/>
              <a:satMod val="130000"/>
            </a:schemeClr>
          </a:contourClr>
        </a:sp3d>
      </dsp:spPr>
      <dsp:style>
        <a:lnRef idx="0">
          <a:scrgbClr r="0" g="0" b="0"/>
        </a:lnRef>
        <a:fillRef idx="1">
          <a:scrgbClr r="0" g="0" b="0"/>
        </a:fillRef>
        <a:effectRef idx="3">
          <a:scrgbClr r="0" g="0" b="0"/>
        </a:effectRef>
        <a:fontRef idx="minor"/>
      </dsp:style>
    </dsp:sp>
    <dsp:sp modelId="{FD3C64FC-9A4F-4D5E-9ADD-BF250D207FC3}">
      <dsp:nvSpPr>
        <dsp:cNvPr id="0" name=""/>
        <dsp:cNvSpPr/>
      </dsp:nvSpPr>
      <dsp:spPr>
        <a:xfrm>
          <a:off x="3588850" y="1028700"/>
          <a:ext cx="2092304" cy="1714500"/>
        </a:xfrm>
        <a:prstGeom prst="roundRect">
          <a:avLst>
            <a:gd name="adj" fmla="val 10000"/>
          </a:avLst>
        </a:prstGeom>
        <a:gradFill rotWithShape="0">
          <a:gsLst>
            <a:gs pos="0">
              <a:schemeClr val="accent2">
                <a:hueOff val="-5292151"/>
                <a:satOff val="-4506"/>
                <a:lumOff val="1470"/>
                <a:alphaOff val="0"/>
                <a:shade val="70000"/>
                <a:satMod val="150000"/>
              </a:schemeClr>
            </a:gs>
            <a:gs pos="34000">
              <a:schemeClr val="accent2">
                <a:hueOff val="-5292151"/>
                <a:satOff val="-4506"/>
                <a:lumOff val="1470"/>
                <a:alphaOff val="0"/>
                <a:shade val="70000"/>
                <a:satMod val="140000"/>
              </a:schemeClr>
            </a:gs>
            <a:gs pos="70000">
              <a:schemeClr val="accent2">
                <a:hueOff val="-5292151"/>
                <a:satOff val="-4506"/>
                <a:lumOff val="1470"/>
                <a:alphaOff val="0"/>
                <a:tint val="100000"/>
                <a:shade val="90000"/>
                <a:satMod val="140000"/>
              </a:schemeClr>
            </a:gs>
            <a:gs pos="100000">
              <a:schemeClr val="accent2">
                <a:hueOff val="-5292151"/>
                <a:satOff val="-4506"/>
                <a:lumOff val="147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5292151"/>
              <a:satOff val="-4506"/>
              <a:lumOff val="147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Staff Hours by Client.xls</a:t>
          </a:r>
        </a:p>
        <a:p>
          <a:pPr marL="171450" lvl="1" indent="-171450" algn="l" defTabSz="711200">
            <a:lnSpc>
              <a:spcPct val="90000"/>
            </a:lnSpc>
            <a:spcBef>
              <a:spcPct val="0"/>
            </a:spcBef>
            <a:spcAft>
              <a:spcPct val="15000"/>
            </a:spcAft>
            <a:buChar char="•"/>
          </a:pPr>
          <a:r>
            <a:rPr lang="en-US" sz="1600" kern="1200"/>
            <a:t>Allocation of time for each employee for each client.</a:t>
          </a:r>
        </a:p>
      </dsp:txBody>
      <dsp:txXfrm>
        <a:off x="3639066" y="1078916"/>
        <a:ext cx="1991872" cy="1614068"/>
      </dsp:txXfrm>
    </dsp:sp>
    <dsp:sp modelId="{FE5B33DD-5B82-453B-AF59-82F07F4EA643}">
      <dsp:nvSpPr>
        <dsp:cNvPr id="0" name=""/>
        <dsp:cNvSpPr/>
      </dsp:nvSpPr>
      <dsp:spPr>
        <a:xfrm>
          <a:off x="5743570" y="605874"/>
          <a:ext cx="403024" cy="502751"/>
        </a:xfrm>
        <a:prstGeom prst="rightArrow">
          <a:avLst>
            <a:gd name="adj1" fmla="val 60000"/>
            <a:gd name="adj2" fmla="val 5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743570" y="706424"/>
        <a:ext cx="282117" cy="301651"/>
      </dsp:txXfrm>
    </dsp:sp>
    <dsp:sp modelId="{9EF1B51E-83F1-4954-8B65-58CE9B388FC0}">
      <dsp:nvSpPr>
        <dsp:cNvPr id="0" name=""/>
        <dsp:cNvSpPr/>
      </dsp:nvSpPr>
      <dsp:spPr>
        <a:xfrm>
          <a:off x="6492043" y="0"/>
          <a:ext cx="2092304" cy="1714500"/>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11843049"/>
              <a:satOff val="-673"/>
              <a:lumOff val="9995"/>
              <a:alphaOff val="0"/>
              <a:shade val="30000"/>
              <a:satMod val="130000"/>
            </a:schemeClr>
          </a:contourClr>
        </a:sp3d>
      </dsp:spPr>
      <dsp:style>
        <a:lnRef idx="0">
          <a:scrgbClr r="0" g="0" b="0"/>
        </a:lnRef>
        <a:fillRef idx="1">
          <a:scrgbClr r="0" g="0" b="0"/>
        </a:fillRef>
        <a:effectRef idx="3">
          <a:scrgbClr r="0" g="0" b="0"/>
        </a:effectRef>
        <a:fontRef idx="minor"/>
      </dsp:style>
    </dsp:sp>
    <dsp:sp modelId="{F4E2793E-D99F-4D37-B7EF-5EBA215666FB}">
      <dsp:nvSpPr>
        <dsp:cNvPr id="0" name=""/>
        <dsp:cNvSpPr/>
      </dsp:nvSpPr>
      <dsp:spPr>
        <a:xfrm>
          <a:off x="6832651" y="1028700"/>
          <a:ext cx="2092304" cy="1714500"/>
        </a:xfrm>
        <a:prstGeom prst="roundRect">
          <a:avLst>
            <a:gd name="adj" fmla="val 1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Time Tracker</a:t>
          </a:r>
        </a:p>
        <a:p>
          <a:pPr marL="171450" lvl="1" indent="-171450" algn="l" defTabSz="711200">
            <a:lnSpc>
              <a:spcPct val="90000"/>
            </a:lnSpc>
            <a:spcBef>
              <a:spcPct val="0"/>
            </a:spcBef>
            <a:spcAft>
              <a:spcPct val="15000"/>
            </a:spcAft>
            <a:buChar char="•"/>
          </a:pPr>
          <a:r>
            <a:rPr lang="en-US" sz="1600" kern="1200"/>
            <a:t>Daily tracking of time spent on each client, broken down by job.</a:t>
          </a:r>
        </a:p>
      </dsp:txBody>
      <dsp:txXfrm>
        <a:off x="6882867" y="1078916"/>
        <a:ext cx="1991872" cy="1614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6F488-0F13-4E45-96D9-8296A095D4AC}">
      <dsp:nvSpPr>
        <dsp:cNvPr id="0" name=""/>
        <dsp:cNvSpPr/>
      </dsp:nvSpPr>
      <dsp:spPr>
        <a:xfrm>
          <a:off x="4441" y="0"/>
          <a:ext cx="2092304" cy="1714500"/>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0"/>
              <a:satOff val="0"/>
              <a:lumOff val="0"/>
              <a:alphaOff val="0"/>
              <a:shade val="30000"/>
              <a:satMod val="130000"/>
            </a:schemeClr>
          </a:contourClr>
        </a:sp3d>
      </dsp:spPr>
      <dsp:style>
        <a:lnRef idx="0">
          <a:scrgbClr r="0" g="0" b="0"/>
        </a:lnRef>
        <a:fillRef idx="1">
          <a:scrgbClr r="0" g="0" b="0"/>
        </a:fillRef>
        <a:effectRef idx="3">
          <a:scrgbClr r="0" g="0" b="0"/>
        </a:effectRef>
        <a:fontRef idx="minor"/>
      </dsp:style>
    </dsp:sp>
    <dsp:sp modelId="{21D10B01-ED60-484E-BEA6-A81F01B02EA4}">
      <dsp:nvSpPr>
        <dsp:cNvPr id="0" name=""/>
        <dsp:cNvSpPr/>
      </dsp:nvSpPr>
      <dsp:spPr>
        <a:xfrm>
          <a:off x="345048" y="1028700"/>
          <a:ext cx="2092304" cy="1714500"/>
        </a:xfrm>
        <a:prstGeom prst="roundRect">
          <a:avLst>
            <a:gd name="adj" fmla="val 1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H/R and Accounting Departments</a:t>
          </a:r>
        </a:p>
        <a:p>
          <a:pPr marL="114300" lvl="1" indent="-114300" algn="l" defTabSz="533400">
            <a:lnSpc>
              <a:spcPct val="90000"/>
            </a:lnSpc>
            <a:spcBef>
              <a:spcPct val="0"/>
            </a:spcBef>
            <a:spcAft>
              <a:spcPct val="15000"/>
            </a:spcAft>
            <a:buChar char="•"/>
          </a:pPr>
          <a:r>
            <a:rPr lang="en-US" sz="1200" kern="1200"/>
            <a:t>Ensures all data is entered.</a:t>
          </a:r>
        </a:p>
        <a:p>
          <a:pPr marL="114300" lvl="1" indent="-114300" algn="l" defTabSz="533400">
            <a:lnSpc>
              <a:spcPct val="90000"/>
            </a:lnSpc>
            <a:spcBef>
              <a:spcPct val="0"/>
            </a:spcBef>
            <a:spcAft>
              <a:spcPct val="15000"/>
            </a:spcAft>
            <a:buChar char="•"/>
          </a:pPr>
          <a:r>
            <a:rPr lang="en-US" sz="1200" kern="1200"/>
            <a:t>Reviews for accuracy at a high level.</a:t>
          </a:r>
        </a:p>
        <a:p>
          <a:pPr marL="114300" lvl="1" indent="-114300" algn="l" defTabSz="533400">
            <a:lnSpc>
              <a:spcPct val="90000"/>
            </a:lnSpc>
            <a:spcBef>
              <a:spcPct val="0"/>
            </a:spcBef>
            <a:spcAft>
              <a:spcPct val="15000"/>
            </a:spcAft>
            <a:buChar char="•"/>
          </a:pPr>
          <a:r>
            <a:rPr lang="en-US" sz="1200" kern="1200"/>
            <a:t>Pulls data from Time Tracker.</a:t>
          </a:r>
        </a:p>
      </dsp:txBody>
      <dsp:txXfrm>
        <a:off x="395264" y="1078916"/>
        <a:ext cx="1991872" cy="1614068"/>
      </dsp:txXfrm>
    </dsp:sp>
    <dsp:sp modelId="{BB1E29C5-716F-4AC8-BF95-2DD5AC3B0794}">
      <dsp:nvSpPr>
        <dsp:cNvPr id="0" name=""/>
        <dsp:cNvSpPr/>
      </dsp:nvSpPr>
      <dsp:spPr>
        <a:xfrm>
          <a:off x="2499769" y="605874"/>
          <a:ext cx="403024" cy="502751"/>
        </a:xfrm>
        <a:prstGeom prst="rightArrow">
          <a:avLst>
            <a:gd name="adj1" fmla="val 60000"/>
            <a:gd name="adj2" fmla="val 5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499769" y="706424"/>
        <a:ext cx="282117" cy="301651"/>
      </dsp:txXfrm>
    </dsp:sp>
    <dsp:sp modelId="{67FDA82D-1193-4792-AF6C-155C20D5B064}">
      <dsp:nvSpPr>
        <dsp:cNvPr id="0" name=""/>
        <dsp:cNvSpPr/>
      </dsp:nvSpPr>
      <dsp:spPr>
        <a:xfrm>
          <a:off x="3248242" y="0"/>
          <a:ext cx="2092304" cy="1714500"/>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5921525"/>
              <a:satOff val="-337"/>
              <a:lumOff val="4998"/>
              <a:alphaOff val="0"/>
              <a:shade val="30000"/>
              <a:satMod val="130000"/>
            </a:schemeClr>
          </a:contourClr>
        </a:sp3d>
      </dsp:spPr>
      <dsp:style>
        <a:lnRef idx="0">
          <a:scrgbClr r="0" g="0" b="0"/>
        </a:lnRef>
        <a:fillRef idx="1">
          <a:scrgbClr r="0" g="0" b="0"/>
        </a:fillRef>
        <a:effectRef idx="3">
          <a:scrgbClr r="0" g="0" b="0"/>
        </a:effectRef>
        <a:fontRef idx="minor"/>
      </dsp:style>
    </dsp:sp>
    <dsp:sp modelId="{1E5A1E86-DAF0-4C53-A2D1-5D4D039E1276}">
      <dsp:nvSpPr>
        <dsp:cNvPr id="0" name=""/>
        <dsp:cNvSpPr/>
      </dsp:nvSpPr>
      <dsp:spPr>
        <a:xfrm>
          <a:off x="3588850" y="1028700"/>
          <a:ext cx="2092304" cy="1714500"/>
        </a:xfrm>
        <a:prstGeom prst="roundRect">
          <a:avLst>
            <a:gd name="adj" fmla="val 10000"/>
          </a:avLst>
        </a:prstGeom>
        <a:gradFill rotWithShape="0">
          <a:gsLst>
            <a:gs pos="0">
              <a:schemeClr val="accent2">
                <a:hueOff val="-5292151"/>
                <a:satOff val="-4506"/>
                <a:lumOff val="1470"/>
                <a:alphaOff val="0"/>
                <a:shade val="70000"/>
                <a:satMod val="150000"/>
              </a:schemeClr>
            </a:gs>
            <a:gs pos="34000">
              <a:schemeClr val="accent2">
                <a:hueOff val="-5292151"/>
                <a:satOff val="-4506"/>
                <a:lumOff val="1470"/>
                <a:alphaOff val="0"/>
                <a:shade val="70000"/>
                <a:satMod val="140000"/>
              </a:schemeClr>
            </a:gs>
            <a:gs pos="70000">
              <a:schemeClr val="accent2">
                <a:hueOff val="-5292151"/>
                <a:satOff val="-4506"/>
                <a:lumOff val="1470"/>
                <a:alphaOff val="0"/>
                <a:tint val="100000"/>
                <a:shade val="90000"/>
                <a:satMod val="140000"/>
              </a:schemeClr>
            </a:gs>
            <a:gs pos="100000">
              <a:schemeClr val="accent2">
                <a:hueOff val="-5292151"/>
                <a:satOff val="-4506"/>
                <a:lumOff val="147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5292151"/>
              <a:satOff val="-4506"/>
              <a:lumOff val="147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Account Executives and Managers</a:t>
          </a:r>
        </a:p>
        <a:p>
          <a:pPr marL="114300" lvl="1" indent="-114300" algn="l" defTabSz="533400">
            <a:lnSpc>
              <a:spcPct val="90000"/>
            </a:lnSpc>
            <a:spcBef>
              <a:spcPct val="0"/>
            </a:spcBef>
            <a:spcAft>
              <a:spcPct val="15000"/>
            </a:spcAft>
            <a:buChar char="•"/>
          </a:pPr>
          <a:r>
            <a:rPr lang="en-US" sz="1200" kern="1200"/>
            <a:t>Updates Client Staff Time Usage report.</a:t>
          </a:r>
        </a:p>
        <a:p>
          <a:pPr marL="114300" lvl="1" indent="-114300" algn="l" defTabSz="533400">
            <a:lnSpc>
              <a:spcPct val="90000"/>
            </a:lnSpc>
            <a:spcBef>
              <a:spcPct val="0"/>
            </a:spcBef>
            <a:spcAft>
              <a:spcPct val="15000"/>
            </a:spcAft>
            <a:buChar char="•"/>
          </a:pPr>
          <a:r>
            <a:rPr lang="en-US" sz="1200" kern="1200"/>
            <a:t>Analyzes data.</a:t>
          </a:r>
        </a:p>
      </dsp:txBody>
      <dsp:txXfrm>
        <a:off x="3639066" y="1078916"/>
        <a:ext cx="1991872" cy="1614068"/>
      </dsp:txXfrm>
    </dsp:sp>
    <dsp:sp modelId="{D787D71D-BADD-40A3-A6CC-3B0C6E3A47F4}">
      <dsp:nvSpPr>
        <dsp:cNvPr id="0" name=""/>
        <dsp:cNvSpPr/>
      </dsp:nvSpPr>
      <dsp:spPr>
        <a:xfrm>
          <a:off x="5743570" y="605874"/>
          <a:ext cx="403024" cy="502751"/>
        </a:xfrm>
        <a:prstGeom prst="rightArrow">
          <a:avLst>
            <a:gd name="adj1" fmla="val 60000"/>
            <a:gd name="adj2" fmla="val 5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743570" y="706424"/>
        <a:ext cx="282117" cy="301651"/>
      </dsp:txXfrm>
    </dsp:sp>
    <dsp:sp modelId="{8E70BD26-107E-41CE-8F16-D79102832056}">
      <dsp:nvSpPr>
        <dsp:cNvPr id="0" name=""/>
        <dsp:cNvSpPr/>
      </dsp:nvSpPr>
      <dsp:spPr>
        <a:xfrm>
          <a:off x="6492043" y="0"/>
          <a:ext cx="2092304" cy="1714500"/>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11843049"/>
              <a:satOff val="-673"/>
              <a:lumOff val="9995"/>
              <a:alphaOff val="0"/>
              <a:shade val="30000"/>
              <a:satMod val="130000"/>
            </a:schemeClr>
          </a:contourClr>
        </a:sp3d>
      </dsp:spPr>
      <dsp:style>
        <a:lnRef idx="0">
          <a:scrgbClr r="0" g="0" b="0"/>
        </a:lnRef>
        <a:fillRef idx="1">
          <a:scrgbClr r="0" g="0" b="0"/>
        </a:fillRef>
        <a:effectRef idx="3">
          <a:scrgbClr r="0" g="0" b="0"/>
        </a:effectRef>
        <a:fontRef idx="minor"/>
      </dsp:style>
    </dsp:sp>
    <dsp:sp modelId="{9F75B8E8-1FE0-4E01-A817-5D21D1DCD651}">
      <dsp:nvSpPr>
        <dsp:cNvPr id="0" name=""/>
        <dsp:cNvSpPr/>
      </dsp:nvSpPr>
      <dsp:spPr>
        <a:xfrm>
          <a:off x="6832651" y="1028700"/>
          <a:ext cx="2092304" cy="1714500"/>
        </a:xfrm>
        <a:prstGeom prst="roundRect">
          <a:avLst>
            <a:gd name="adj" fmla="val 1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Board of Directors and IMI Leadership</a:t>
          </a:r>
        </a:p>
        <a:p>
          <a:pPr marL="114300" lvl="1" indent="-114300" algn="l" defTabSz="533400">
            <a:lnSpc>
              <a:spcPct val="90000"/>
            </a:lnSpc>
            <a:spcBef>
              <a:spcPct val="0"/>
            </a:spcBef>
            <a:spcAft>
              <a:spcPct val="15000"/>
            </a:spcAft>
            <a:buChar char="•"/>
          </a:pPr>
          <a:r>
            <a:rPr lang="en-US" sz="1200" kern="1200"/>
            <a:t>Ensures hours are on track and makes necessary adjustments.</a:t>
          </a:r>
        </a:p>
      </dsp:txBody>
      <dsp:txXfrm>
        <a:off x="6882867" y="1078916"/>
        <a:ext cx="1991872" cy="161406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51" tIns="48326" rIns="96651" bIns="48326" rtlCol="0"/>
          <a:lstStyle>
            <a:lvl1pPr algn="l">
              <a:defRPr sz="1200"/>
            </a:lvl1pPr>
          </a:lstStyle>
          <a:p>
            <a:endParaRPr lang="en-US"/>
          </a:p>
        </p:txBody>
      </p:sp>
      <p:sp>
        <p:nvSpPr>
          <p:cNvPr id="3" name="Date Placeholder 2"/>
          <p:cNvSpPr>
            <a:spLocks noGrp="1"/>
          </p:cNvSpPr>
          <p:nvPr>
            <p:ph type="dt" idx="1"/>
          </p:nvPr>
        </p:nvSpPr>
        <p:spPr>
          <a:xfrm>
            <a:off x="4143588" y="0"/>
            <a:ext cx="3169921" cy="480060"/>
          </a:xfrm>
          <a:prstGeom prst="rect">
            <a:avLst/>
          </a:prstGeom>
        </p:spPr>
        <p:txBody>
          <a:bodyPr vert="horz" lIns="96651" tIns="48326" rIns="96651" bIns="48326" rtlCol="0"/>
          <a:lstStyle>
            <a:lvl1pPr algn="r">
              <a:defRPr sz="1200"/>
            </a:lvl1pPr>
          </a:lstStyle>
          <a:p>
            <a:fld id="{5E5C3F0C-9F4E-4CCC-847F-73FAFCBBBB08}" type="datetimeFigureOut">
              <a:rPr lang="en-US" smtClean="0"/>
              <a:t>7/29/2024</a:t>
            </a:fld>
            <a:endParaRPr lang="en-US"/>
          </a:p>
        </p:txBody>
      </p:sp>
      <p:sp>
        <p:nvSpPr>
          <p:cNvPr id="4" name="Slide Image Placeholder 3"/>
          <p:cNvSpPr>
            <a:spLocks noGrp="1" noRot="1" noChangeAspect="1"/>
          </p:cNvSpPr>
          <p:nvPr>
            <p:ph type="sldImg" idx="2"/>
          </p:nvPr>
        </p:nvSpPr>
        <p:spPr>
          <a:xfrm>
            <a:off x="1258888" y="720725"/>
            <a:ext cx="4799012" cy="3598863"/>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2"/>
            <a:ext cx="5852160" cy="4320540"/>
          </a:xfrm>
          <a:prstGeom prst="rect">
            <a:avLst/>
          </a:prstGeom>
        </p:spPr>
        <p:txBody>
          <a:bodyPr vert="horz" lIns="96651" tIns="48326" rIns="96651" bIns="483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1" cy="480060"/>
          </a:xfrm>
          <a:prstGeom prst="rect">
            <a:avLst/>
          </a:prstGeom>
        </p:spPr>
        <p:txBody>
          <a:bodyPr vert="horz" lIns="96651" tIns="48326" rIns="96651" bIns="48326"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4"/>
            <a:ext cx="3169921" cy="480060"/>
          </a:xfrm>
          <a:prstGeom prst="rect">
            <a:avLst/>
          </a:prstGeom>
        </p:spPr>
        <p:txBody>
          <a:bodyPr vert="horz" lIns="96651" tIns="48326" rIns="96651" bIns="48326" rtlCol="0" anchor="b"/>
          <a:lstStyle>
            <a:lvl1pPr algn="r">
              <a:defRPr sz="1200"/>
            </a:lvl1pPr>
          </a:lstStyle>
          <a:p>
            <a:fld id="{E39A7939-6F73-4A36-9F77-7B723357C883}" type="slidenum">
              <a:rPr lang="en-US" smtClean="0"/>
              <a:t>‹#›</a:t>
            </a:fld>
            <a:endParaRPr lang="en-US"/>
          </a:p>
        </p:txBody>
      </p:sp>
    </p:spTree>
    <p:extLst>
      <p:ext uri="{BB962C8B-B14F-4D97-AF65-F5344CB8AC3E}">
        <p14:creationId xmlns:p14="http://schemas.microsoft.com/office/powerpoint/2010/main" val="1898777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4"/>
            <a:ext cx="7848600" cy="1927225"/>
          </a:xfrm>
        </p:spPr>
        <p:txBody>
          <a:bodyPr anchor="b">
            <a:noAutofit/>
          </a:bodyPr>
          <a:lstStyle>
            <a:lvl1pPr>
              <a:defRPr sz="5400" cap="all" baseline="0"/>
            </a:lvl1pPr>
          </a:lstStyle>
          <a:p>
            <a:r>
              <a:rPr lang="en-US"/>
              <a:t>Click to edit Master title style</a:t>
            </a:r>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t>Monday, July 29, 2024</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Monday, July 29, 2024</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p>
        </p:txBody>
      </p:sp>
      <p:sp>
        <p:nvSpPr>
          <p:cNvPr id="3" name="Text Placeholder 2"/>
          <p:cNvSpPr>
            <a:spLocks noGrp="1"/>
          </p:cNvSpPr>
          <p:nvPr>
            <p:ph type="body" idx="1"/>
          </p:nvPr>
        </p:nvSpPr>
        <p:spPr>
          <a:xfrm>
            <a:off x="722313" y="4626868"/>
            <a:ext cx="7772400" cy="1500187"/>
          </a:xfrm>
        </p:spPr>
        <p:txBody>
          <a:bodyPr anchor="t">
            <a:normAutofit/>
          </a:bodyPr>
          <a:lstStyle>
            <a:lvl1pPr marL="0" indent="0">
              <a:buNone/>
              <a:defRPr sz="2400">
                <a:solidFill>
                  <a:schemeClr val="tx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Monday, July 29, 2024</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EBA98F-560C-4997-81C4-81D4D9187EAB}" type="datetime2">
              <a:rPr lang="en-US" smtClean="0"/>
              <a:t>Monday, July 29, 2024</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50972B2-CA5C-437D-87D0-8081271A9E4B}" type="datetime2">
              <a:rPr lang="en-US" smtClean="0"/>
              <a:t>Monday, July 29, 2024</a:t>
            </a:fld>
            <a:endParaRPr lang="en-US"/>
          </a:p>
        </p:txBody>
      </p:sp>
      <p:sp>
        <p:nvSpPr>
          <p:cNvPr id="8" name="Footer Placeholder 7"/>
          <p:cNvSpPr>
            <a:spLocks noGrp="1"/>
          </p:cNvSpPr>
          <p:nvPr>
            <p:ph type="ftr" sz="quarter" idx="11"/>
          </p:nvPr>
        </p:nvSpPr>
        <p:spPr/>
        <p:txBody>
          <a:bodyPr/>
          <a:lstStyle/>
          <a:p>
            <a:pPr algn="r"/>
            <a:endParaRPr lang="en-US"/>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Monday, July 29, 2024</a:t>
            </a:fld>
            <a:endParaRPr lang="en-US"/>
          </a:p>
        </p:txBody>
      </p:sp>
      <p:sp>
        <p:nvSpPr>
          <p:cNvPr id="4" name="Footer Placeholder 3"/>
          <p:cNvSpPr>
            <a:spLocks noGrp="1"/>
          </p:cNvSpPr>
          <p:nvPr>
            <p:ph type="ftr" sz="quarter" idx="11"/>
          </p:nvPr>
        </p:nvSpPr>
        <p:spPr/>
        <p:txBody>
          <a:bodyPr/>
          <a:lstStyle/>
          <a:p>
            <a:pPr algn="r"/>
            <a:endParaRPr lang="en-US"/>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Monday, July 29, 2024</a:t>
            </a:fld>
            <a:endParaRPr lang="en-US"/>
          </a:p>
        </p:txBody>
      </p:sp>
      <p:sp>
        <p:nvSpPr>
          <p:cNvPr id="3" name="Footer Placeholder 2"/>
          <p:cNvSpPr>
            <a:spLocks noGrp="1"/>
          </p:cNvSpPr>
          <p:nvPr>
            <p:ph type="ftr" sz="quarter" idx="11"/>
          </p:nvPr>
        </p:nvSpPr>
        <p:spPr/>
        <p:txBody>
          <a:bodyPr/>
          <a:lstStyle/>
          <a:p>
            <a:pPr algn="r"/>
            <a:endParaRPr lang="en-US"/>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2130556"/>
            <a:ext cx="2139696" cy="4243615"/>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Monday, July 29, 2024</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8"/>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Monday, July 29, 2024</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Monday, July 29, 2024</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4549AC-EB31-477F-92A9-B1988E232878}" type="datetime2">
              <a:rPr lang="en-US" smtClean="0"/>
              <a:t>Monday, July 29, 2024</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Monday, July 29, 2024</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377" rtl="0" eaLnBrk="1" latinLnBrk="0" hangingPunct="1">
        <a:spcBef>
          <a:spcPct val="0"/>
        </a:spcBef>
        <a:buNone/>
        <a:defRPr sz="4000" kern="1200" spc="-100" baseline="0">
          <a:solidFill>
            <a:schemeClr val="tx2"/>
          </a:solidFill>
          <a:latin typeface="+mj-lt"/>
          <a:ea typeface="+mj-ea"/>
          <a:cs typeface="+mj-cs"/>
        </a:defRPr>
      </a:lvl1pPr>
    </p:titleStyle>
    <p:bodyStyle>
      <a:lvl1pPr marL="182875" indent="-182875" algn="l" defTabSz="914377"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189" indent="-182875" algn="l" defTabSz="914377"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02" indent="-182875" algn="l" defTabSz="914377"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15" indent="-182875" algn="l" defTabSz="914377"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690" indent="-137157" algn="l" defTabSz="914377"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566"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41"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17"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192"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25.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24.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3.png"/><Relationship Id="rId5" Type="http://schemas.openxmlformats.org/officeDocument/2006/relationships/tags" Target="../tags/tag6.xml"/><Relationship Id="rId10" Type="http://schemas.openxmlformats.org/officeDocument/2006/relationships/image" Target="../media/image22.svg"/><Relationship Id="rId4" Type="http://schemas.openxmlformats.org/officeDocument/2006/relationships/tags" Target="../tags/tag5.xml"/><Relationship Id="rId9" Type="http://schemas.openxmlformats.org/officeDocument/2006/relationships/image" Target="../media/image21.png"/><Relationship Id="rId14" Type="http://schemas.openxmlformats.org/officeDocument/2006/relationships/image" Target="../media/image26.sv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27.png"/><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image" Target="../media/image24.sv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image" Target="../media/image23.png"/><Relationship Id="rId5" Type="http://schemas.openxmlformats.org/officeDocument/2006/relationships/tags" Target="../tags/tag13.xml"/><Relationship Id="rId10" Type="http://schemas.openxmlformats.org/officeDocument/2006/relationships/image" Target="../media/image22.svg"/><Relationship Id="rId4" Type="http://schemas.openxmlformats.org/officeDocument/2006/relationships/tags" Target="../tags/tag12.xml"/><Relationship Id="rId9" Type="http://schemas.openxmlformats.org/officeDocument/2006/relationships/image" Target="../media/image21.png"/><Relationship Id="rId14" Type="http://schemas.openxmlformats.org/officeDocument/2006/relationships/image" Target="../media/image28.sv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29.png"/><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image" Target="../media/image24.sv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image" Target="../media/image23.png"/><Relationship Id="rId5" Type="http://schemas.openxmlformats.org/officeDocument/2006/relationships/tags" Target="../tags/tag20.xml"/><Relationship Id="rId10" Type="http://schemas.openxmlformats.org/officeDocument/2006/relationships/image" Target="../media/image22.svg"/><Relationship Id="rId4" Type="http://schemas.openxmlformats.org/officeDocument/2006/relationships/tags" Target="../tags/tag19.xml"/><Relationship Id="rId9" Type="http://schemas.openxmlformats.org/officeDocument/2006/relationships/image" Target="../media/image21.png"/><Relationship Id="rId14" Type="http://schemas.openxmlformats.org/officeDocument/2006/relationships/image" Target="../media/image30.svg"/></Relationships>
</file>

<file path=ppt/slides/_rels/slide1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548BB-6C15-47D3-374B-160A6789C1BD}"/>
              </a:ext>
            </a:extLst>
          </p:cNvPr>
          <p:cNvSpPr>
            <a:spLocks noGrp="1"/>
          </p:cNvSpPr>
          <p:nvPr>
            <p:ph type="title"/>
          </p:nvPr>
        </p:nvSpPr>
        <p:spPr>
          <a:xfrm>
            <a:off x="322447" y="3165471"/>
            <a:ext cx="2139696" cy="1261872"/>
          </a:xfrm>
        </p:spPr>
        <p:txBody>
          <a:bodyPr>
            <a:normAutofit fontScale="90000"/>
          </a:bodyPr>
          <a:lstStyle/>
          <a:p>
            <a:pPr algn="ctr"/>
            <a:r>
              <a:rPr lang="en-US" sz="4000"/>
              <a:t>Staff Meeting</a:t>
            </a:r>
            <a:br>
              <a:rPr lang="en-US"/>
            </a:br>
            <a:br>
              <a:rPr lang="en-US"/>
            </a:br>
            <a:r>
              <a:rPr lang="en-US"/>
              <a:t>07.29.2024</a:t>
            </a:r>
          </a:p>
        </p:txBody>
      </p:sp>
      <p:pic>
        <p:nvPicPr>
          <p:cNvPr id="4" name="Picture 3">
            <a:extLst>
              <a:ext uri="{FF2B5EF4-FFF2-40B4-BE49-F238E27FC236}">
                <a16:creationId xmlns:a16="http://schemas.microsoft.com/office/drawing/2014/main" id="{CF262735-4010-05EC-64F4-E44F60C6D7C1}"/>
              </a:ext>
            </a:extLst>
          </p:cNvPr>
          <p:cNvPicPr>
            <a:picLocks noChangeAspect="1"/>
          </p:cNvPicPr>
          <p:nvPr/>
        </p:nvPicPr>
        <p:blipFill>
          <a:blip r:embed="rId2"/>
          <a:stretch>
            <a:fillRect/>
          </a:stretch>
        </p:blipFill>
        <p:spPr>
          <a:xfrm>
            <a:off x="4572000" y="1561463"/>
            <a:ext cx="3200400" cy="3208016"/>
          </a:xfrm>
          <a:prstGeom prst="rect">
            <a:avLst/>
          </a:prstGeom>
        </p:spPr>
      </p:pic>
      <p:sp>
        <p:nvSpPr>
          <p:cNvPr id="5" name="TextBox 4">
            <a:extLst>
              <a:ext uri="{FF2B5EF4-FFF2-40B4-BE49-F238E27FC236}">
                <a16:creationId xmlns:a16="http://schemas.microsoft.com/office/drawing/2014/main" id="{ED7EBAA0-93B6-68A4-8C35-B20EFDD9EA06}"/>
              </a:ext>
            </a:extLst>
          </p:cNvPr>
          <p:cNvSpPr txBox="1"/>
          <p:nvPr/>
        </p:nvSpPr>
        <p:spPr>
          <a:xfrm>
            <a:off x="3543300" y="4957983"/>
            <a:ext cx="5257800" cy="338554"/>
          </a:xfrm>
          <a:prstGeom prst="rect">
            <a:avLst/>
          </a:prstGeom>
          <a:noFill/>
        </p:spPr>
        <p:txBody>
          <a:bodyPr wrap="square" rtlCol="0">
            <a:spAutoFit/>
          </a:bodyPr>
          <a:lstStyle/>
          <a:p>
            <a:pPr algn="ctr"/>
            <a:r>
              <a:rPr lang="en-US" sz="1600" b="1">
                <a:solidFill>
                  <a:schemeClr val="accent1"/>
                </a:solidFill>
              </a:rPr>
              <a:t>Making a Positive Impact in the World</a:t>
            </a:r>
          </a:p>
        </p:txBody>
      </p:sp>
    </p:spTree>
    <p:extLst>
      <p:ext uri="{BB962C8B-B14F-4D97-AF65-F5344CB8AC3E}">
        <p14:creationId xmlns:p14="http://schemas.microsoft.com/office/powerpoint/2010/main" val="112530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088E5AB-0729-6E28-7D8C-AFDF5FDACDC4}"/>
              </a:ext>
            </a:extLst>
          </p:cNvPr>
          <p:cNvSpPr>
            <a:spLocks noGrp="1"/>
          </p:cNvSpPr>
          <p:nvPr>
            <p:ph type="title"/>
          </p:nvPr>
        </p:nvSpPr>
        <p:spPr>
          <a:xfrm>
            <a:off x="217504" y="263896"/>
            <a:ext cx="8497078" cy="990600"/>
          </a:xfrm>
        </p:spPr>
        <p:txBody>
          <a:bodyPr/>
          <a:lstStyle/>
          <a:p>
            <a:r>
              <a:rPr lang="en-US"/>
              <a:t>New Business Updates</a:t>
            </a:r>
          </a:p>
        </p:txBody>
      </p:sp>
      <p:grpSp>
        <p:nvGrpSpPr>
          <p:cNvPr id="15" name="Group 14">
            <a:extLst>
              <a:ext uri="{FF2B5EF4-FFF2-40B4-BE49-F238E27FC236}">
                <a16:creationId xmlns:a16="http://schemas.microsoft.com/office/drawing/2014/main" id="{A253E0C6-5E76-1510-8CCB-D4408B6FEED5}"/>
              </a:ext>
            </a:extLst>
          </p:cNvPr>
          <p:cNvGrpSpPr/>
          <p:nvPr/>
        </p:nvGrpSpPr>
        <p:grpSpPr>
          <a:xfrm>
            <a:off x="7885907" y="425821"/>
            <a:ext cx="914400" cy="914400"/>
            <a:chOff x="6661541" y="4502262"/>
            <a:chExt cx="1822338" cy="1822338"/>
          </a:xfrm>
        </p:grpSpPr>
        <p:grpSp>
          <p:nvGrpSpPr>
            <p:cNvPr id="10" name="Group 35">
              <a:extLst>
                <a:ext uri="{FF2B5EF4-FFF2-40B4-BE49-F238E27FC236}">
                  <a16:creationId xmlns:a16="http://schemas.microsoft.com/office/drawing/2014/main" id="{FA3E6F08-38D7-8343-C2BA-FB27AE2E6177}"/>
                </a:ext>
              </a:extLst>
            </p:cNvPr>
            <p:cNvGrpSpPr/>
            <p:nvPr/>
          </p:nvGrpSpPr>
          <p:grpSpPr>
            <a:xfrm>
              <a:off x="6661541" y="4502262"/>
              <a:ext cx="1822338" cy="1822338"/>
              <a:chOff x="0" y="0"/>
              <a:chExt cx="812800" cy="812800"/>
            </a:xfrm>
          </p:grpSpPr>
          <p:sp>
            <p:nvSpPr>
              <p:cNvPr id="12" name="Freeform 36">
                <a:extLst>
                  <a:ext uri="{FF2B5EF4-FFF2-40B4-BE49-F238E27FC236}">
                    <a16:creationId xmlns:a16="http://schemas.microsoft.com/office/drawing/2014/main" id="{CEC519B3-E564-1AE3-4561-6EAAE7B8854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 cap="sq">
                <a:solidFill>
                  <a:schemeClr val="accent2"/>
                </a:solidFill>
                <a:prstDash val="solid"/>
                <a:miter/>
              </a:ln>
            </p:spPr>
            <p:txBody>
              <a:bodyPr/>
              <a:lstStyle/>
              <a:p>
                <a:endParaRPr lang="en-US"/>
              </a:p>
            </p:txBody>
          </p:sp>
          <p:sp>
            <p:nvSpPr>
              <p:cNvPr id="13" name="TextBox 37">
                <a:extLst>
                  <a:ext uri="{FF2B5EF4-FFF2-40B4-BE49-F238E27FC236}">
                    <a16:creationId xmlns:a16="http://schemas.microsoft.com/office/drawing/2014/main" id="{85BE20F4-1F73-044F-2670-909439C5E4D4}"/>
                  </a:ext>
                </a:extLst>
              </p:cNvPr>
              <p:cNvSpPr txBox="1"/>
              <p:nvPr/>
            </p:nvSpPr>
            <p:spPr>
              <a:xfrm>
                <a:off x="76200" y="19050"/>
                <a:ext cx="660400" cy="717550"/>
              </a:xfrm>
              <a:prstGeom prst="rect">
                <a:avLst/>
              </a:prstGeom>
              <a:ln>
                <a:solidFill>
                  <a:schemeClr val="accent2"/>
                </a:solidFill>
              </a:ln>
            </p:spPr>
            <p:txBody>
              <a:bodyPr lIns="50800" tIns="50800" rIns="50800" bIns="50800" rtlCol="0" anchor="ctr"/>
              <a:lstStyle/>
              <a:p>
                <a:pPr algn="ctr">
                  <a:lnSpc>
                    <a:spcPts val="2800"/>
                  </a:lnSpc>
                </a:pPr>
                <a:endParaRPr/>
              </a:p>
            </p:txBody>
          </p:sp>
        </p:grpSp>
        <p:sp>
          <p:nvSpPr>
            <p:cNvPr id="14" name="Freeform 41">
              <a:extLst>
                <a:ext uri="{FF2B5EF4-FFF2-40B4-BE49-F238E27FC236}">
                  <a16:creationId xmlns:a16="http://schemas.microsoft.com/office/drawing/2014/main" id="{90307429-DBDD-CCFA-367A-A5F5C6952943}"/>
                </a:ext>
              </a:extLst>
            </p:cNvPr>
            <p:cNvSpPr/>
            <p:nvPr/>
          </p:nvSpPr>
          <p:spPr>
            <a:xfrm>
              <a:off x="7135717" y="4976438"/>
              <a:ext cx="873985" cy="873985"/>
            </a:xfrm>
            <a:custGeom>
              <a:avLst/>
              <a:gdLst/>
              <a:ahLst/>
              <a:cxnLst/>
              <a:rect l="l" t="t" r="r" b="b"/>
              <a:pathLst>
                <a:path w="873985" h="873985">
                  <a:moveTo>
                    <a:pt x="0" y="0"/>
                  </a:moveTo>
                  <a:lnTo>
                    <a:pt x="873986" y="0"/>
                  </a:lnTo>
                  <a:lnTo>
                    <a:pt x="873986" y="873986"/>
                  </a:lnTo>
                  <a:lnTo>
                    <a:pt x="0" y="8739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5" name="TextBox 4">
            <a:extLst>
              <a:ext uri="{FF2B5EF4-FFF2-40B4-BE49-F238E27FC236}">
                <a16:creationId xmlns:a16="http://schemas.microsoft.com/office/drawing/2014/main" id="{059D3C95-8EBC-0D5C-95AF-567E49C85288}"/>
              </a:ext>
            </a:extLst>
          </p:cNvPr>
          <p:cNvSpPr txBox="1"/>
          <p:nvPr/>
        </p:nvSpPr>
        <p:spPr>
          <a:xfrm>
            <a:off x="4878216" y="623250"/>
            <a:ext cx="2883269" cy="523220"/>
          </a:xfrm>
          <a:prstGeom prst="rect">
            <a:avLst/>
          </a:prstGeom>
          <a:noFill/>
        </p:spPr>
        <p:txBody>
          <a:bodyPr wrap="square" rtlCol="0">
            <a:spAutoFit/>
          </a:bodyPr>
          <a:lstStyle/>
          <a:p>
            <a:pPr algn="ctr"/>
            <a:r>
              <a:rPr lang="en-US" sz="1400">
                <a:solidFill>
                  <a:schemeClr val="tx2"/>
                </a:solidFill>
              </a:rPr>
              <a:t>RFP information is confidential and </a:t>
            </a:r>
          </a:p>
          <a:p>
            <a:pPr algn="ctr"/>
            <a:r>
              <a:rPr lang="en-US" sz="1400">
                <a:solidFill>
                  <a:schemeClr val="tx2"/>
                </a:solidFill>
              </a:rPr>
              <a:t>should not be shared outside of IMI </a:t>
            </a:r>
          </a:p>
        </p:txBody>
      </p:sp>
      <p:sp>
        <p:nvSpPr>
          <p:cNvPr id="4" name="TextBox 3">
            <a:extLst>
              <a:ext uri="{FF2B5EF4-FFF2-40B4-BE49-F238E27FC236}">
                <a16:creationId xmlns:a16="http://schemas.microsoft.com/office/drawing/2014/main" id="{72186128-B086-B97E-5ACC-87823D5C4FA9}"/>
              </a:ext>
            </a:extLst>
          </p:cNvPr>
          <p:cNvSpPr txBox="1"/>
          <p:nvPr/>
        </p:nvSpPr>
        <p:spPr>
          <a:xfrm>
            <a:off x="313858" y="1416421"/>
            <a:ext cx="8594472" cy="5509200"/>
          </a:xfrm>
          <a:prstGeom prst="rect">
            <a:avLst/>
          </a:prstGeom>
          <a:noFill/>
        </p:spPr>
        <p:txBody>
          <a:bodyPr wrap="square">
            <a:spAutoFit/>
          </a:bodyPr>
          <a:lstStyle/>
          <a:p>
            <a:pPr fontAlgn="ctr"/>
            <a:r>
              <a:rPr lang="en-US" sz="2400" b="1">
                <a:solidFill>
                  <a:schemeClr val="accent2"/>
                </a:solidFill>
                <a:latin typeface="Calibri" panose="020F0502020204030204" pitchFamily="34" charset="0"/>
              </a:rPr>
              <a:t>Financial Planning Association of the Triangle (FPA-T)</a:t>
            </a:r>
            <a:br>
              <a:rPr lang="en-US" sz="1600" b="1">
                <a:solidFill>
                  <a:schemeClr val="accent2"/>
                </a:solidFill>
                <a:latin typeface="Calibri" panose="020F0502020204030204" pitchFamily="34" charset="0"/>
              </a:rPr>
            </a:br>
            <a:r>
              <a:rPr lang="en-US" sz="2000">
                <a:solidFill>
                  <a:srgbClr val="000000"/>
                </a:solidFill>
                <a:latin typeface="Calibri" panose="020F0502020204030204" pitchFamily="34" charset="0"/>
              </a:rPr>
              <a:t>Start Date: August 1</a:t>
            </a:r>
          </a:p>
          <a:p>
            <a:pPr fontAlgn="ctr"/>
            <a:endParaRPr lang="en-US" sz="2000" b="1">
              <a:solidFill>
                <a:schemeClr val="accent2"/>
              </a:solidFill>
              <a:effectLst/>
              <a:latin typeface="Calibri" panose="020F0502020204030204" pitchFamily="34" charset="0"/>
            </a:endParaRPr>
          </a:p>
          <a:p>
            <a:pPr fontAlgn="ctr"/>
            <a:r>
              <a:rPr lang="en-US" sz="2400" b="1">
                <a:solidFill>
                  <a:schemeClr val="accent2"/>
                </a:solidFill>
                <a:effectLst/>
                <a:latin typeface="Calibri" panose="020F0502020204030204" pitchFamily="34" charset="0"/>
              </a:rPr>
              <a:t>International Society of Pharmaceutical Engineering </a:t>
            </a:r>
          </a:p>
          <a:p>
            <a:pPr fontAlgn="ctr"/>
            <a:r>
              <a:rPr lang="en-US" sz="2400" b="1">
                <a:solidFill>
                  <a:schemeClr val="accent2"/>
                </a:solidFill>
                <a:effectLst/>
                <a:latin typeface="Calibri" panose="020F0502020204030204" pitchFamily="34" charset="0"/>
              </a:rPr>
              <a:t>Carolina-South Atlantic Chapter (ISPE</a:t>
            </a:r>
            <a:r>
              <a:rPr lang="en-US" sz="2400" b="1">
                <a:solidFill>
                  <a:schemeClr val="accent2"/>
                </a:solidFill>
                <a:latin typeface="Calibri" panose="020F0502020204030204" pitchFamily="34" charset="0"/>
              </a:rPr>
              <a:t>-</a:t>
            </a:r>
            <a:r>
              <a:rPr lang="en-US" sz="2400" b="1">
                <a:solidFill>
                  <a:schemeClr val="accent2"/>
                </a:solidFill>
                <a:effectLst/>
                <a:latin typeface="Calibri" panose="020F0502020204030204" pitchFamily="34" charset="0"/>
              </a:rPr>
              <a:t>CaSA)</a:t>
            </a:r>
            <a:br>
              <a:rPr lang="en-US" sz="2400" b="1">
                <a:solidFill>
                  <a:schemeClr val="accent2"/>
                </a:solidFill>
                <a:effectLst/>
                <a:latin typeface="Calibri" panose="020F0502020204030204" pitchFamily="34" charset="0"/>
              </a:rPr>
            </a:br>
            <a:r>
              <a:rPr lang="en-US" sz="2000">
                <a:effectLst/>
                <a:latin typeface="Calibri" panose="020F0502020204030204" pitchFamily="34" charset="0"/>
              </a:rPr>
              <a:t>Start Date: August 1</a:t>
            </a:r>
          </a:p>
          <a:p>
            <a:pPr fontAlgn="ctr"/>
            <a:endParaRPr lang="en-US" sz="1600">
              <a:solidFill>
                <a:srgbClr val="000000"/>
              </a:solidFill>
              <a:effectLst/>
              <a:latin typeface="Calibri" panose="020F0502020204030204" pitchFamily="34" charset="0"/>
            </a:endParaRPr>
          </a:p>
          <a:p>
            <a:pPr fontAlgn="ctr"/>
            <a:r>
              <a:rPr lang="en-US" sz="2400" b="1">
                <a:solidFill>
                  <a:schemeClr val="accent2"/>
                </a:solidFill>
                <a:effectLst/>
                <a:latin typeface="Calibri" panose="020F0502020204030204" pitchFamily="34" charset="0"/>
              </a:rPr>
              <a:t>Society for the Study of Reproduction (SSR)</a:t>
            </a:r>
            <a:br>
              <a:rPr lang="en-US" sz="1600" b="1">
                <a:solidFill>
                  <a:schemeClr val="accent2"/>
                </a:solidFill>
                <a:latin typeface="Calibri" panose="020F0502020204030204" pitchFamily="34" charset="0"/>
              </a:rPr>
            </a:br>
            <a:r>
              <a:rPr lang="en-US" sz="2000">
                <a:solidFill>
                  <a:srgbClr val="000000"/>
                </a:solidFill>
                <a:latin typeface="Calibri" panose="020F0502020204030204" pitchFamily="34" charset="0"/>
              </a:rPr>
              <a:t>Proposal Due: August 8       Start Date: January 1</a:t>
            </a:r>
            <a:br>
              <a:rPr lang="en-US" sz="2000">
                <a:solidFill>
                  <a:srgbClr val="000000"/>
                </a:solidFill>
                <a:latin typeface="Calibri" panose="020F0502020204030204" pitchFamily="34" charset="0"/>
              </a:rPr>
            </a:br>
            <a:r>
              <a:rPr lang="en-US" sz="1400">
                <a:solidFill>
                  <a:srgbClr val="000000"/>
                </a:solidFill>
                <a:latin typeface="Calibri" panose="020F0502020204030204" pitchFamily="34" charset="0"/>
              </a:rPr>
              <a:t>The Society for the Study of Reproduction (SSR) was founded in 1967 to promote the study of reproduction by fostering interdisciplinary communication among scientists, holding conferences, and publishing meritorious studies, and contributing to the development and mentoring of young scientists.</a:t>
            </a:r>
          </a:p>
          <a:p>
            <a:pPr fontAlgn="ctr"/>
            <a:endParaRPr lang="en-US" sz="1400">
              <a:solidFill>
                <a:srgbClr val="000000"/>
              </a:solidFill>
              <a:latin typeface="Calibri" panose="020F0502020204030204" pitchFamily="34" charset="0"/>
            </a:endParaRPr>
          </a:p>
          <a:p>
            <a:pPr fontAlgn="ctr"/>
            <a:r>
              <a:rPr lang="en-US" sz="1400">
                <a:solidFill>
                  <a:srgbClr val="000000"/>
                </a:solidFill>
                <a:latin typeface="Calibri" panose="020F0502020204030204" pitchFamily="34" charset="0"/>
              </a:rPr>
              <a:t>Today we are a global association of more than 1200 active members, including scientists, veterinarians, students, and physicians, representing over 50 countries. Some members are engaged in basic or applied research, while others perform clinical practice. All are dedicated to advancing knowledge of reproductive processes in animals and in humans.</a:t>
            </a:r>
            <a:br>
              <a:rPr lang="en-US" sz="1600">
                <a:solidFill>
                  <a:srgbClr val="000000"/>
                </a:solidFill>
                <a:effectLst/>
                <a:latin typeface="Calibri" panose="020F0502020204030204" pitchFamily="34" charset="0"/>
              </a:rPr>
            </a:br>
            <a:r>
              <a:rPr lang="en-US" sz="1600">
                <a:solidFill>
                  <a:srgbClr val="000000"/>
                </a:solidFill>
                <a:effectLst/>
                <a:latin typeface="Calibri" panose="020F0502020204030204" pitchFamily="34" charset="0"/>
              </a:rPr>
              <a:t> </a:t>
            </a:r>
          </a:p>
          <a:p>
            <a:pPr rtl="0" fontAlgn="ctr">
              <a:spcBef>
                <a:spcPts val="0"/>
              </a:spcBef>
              <a:spcAft>
                <a:spcPts val="0"/>
              </a:spcAft>
            </a:pPr>
            <a:br>
              <a:rPr lang="en-US" sz="1600">
                <a:effectLst/>
                <a:latin typeface="Calibri" panose="020F0502020204030204" pitchFamily="34" charset="0"/>
              </a:rPr>
            </a:br>
            <a:r>
              <a:rPr lang="en-US" sz="1600">
                <a:effectLst/>
                <a:latin typeface="Calibri" panose="020F0502020204030204" pitchFamily="34" charset="0"/>
              </a:rPr>
              <a:t> </a:t>
            </a:r>
          </a:p>
        </p:txBody>
      </p:sp>
    </p:spTree>
    <p:extLst>
      <p:ext uri="{BB962C8B-B14F-4D97-AF65-F5344CB8AC3E}">
        <p14:creationId xmlns:p14="http://schemas.microsoft.com/office/powerpoint/2010/main" val="415253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088E5AB-0729-6E28-7D8C-AFDF5FDACDC4}"/>
              </a:ext>
            </a:extLst>
          </p:cNvPr>
          <p:cNvSpPr>
            <a:spLocks noGrp="1"/>
          </p:cNvSpPr>
          <p:nvPr>
            <p:ph type="title"/>
          </p:nvPr>
        </p:nvSpPr>
        <p:spPr>
          <a:xfrm>
            <a:off x="251717" y="257167"/>
            <a:ext cx="8462865" cy="990600"/>
          </a:xfrm>
        </p:spPr>
        <p:txBody>
          <a:bodyPr/>
          <a:lstStyle/>
          <a:p>
            <a:r>
              <a:rPr lang="en-US"/>
              <a:t>Staff &amp; Client Updates</a:t>
            </a:r>
          </a:p>
        </p:txBody>
      </p:sp>
      <p:grpSp>
        <p:nvGrpSpPr>
          <p:cNvPr id="10" name="Group 35">
            <a:extLst>
              <a:ext uri="{FF2B5EF4-FFF2-40B4-BE49-F238E27FC236}">
                <a16:creationId xmlns:a16="http://schemas.microsoft.com/office/drawing/2014/main" id="{FA3E6F08-38D7-8343-C2BA-FB27AE2E6177}"/>
              </a:ext>
            </a:extLst>
          </p:cNvPr>
          <p:cNvGrpSpPr/>
          <p:nvPr/>
        </p:nvGrpSpPr>
        <p:grpSpPr>
          <a:xfrm>
            <a:off x="7885907" y="419092"/>
            <a:ext cx="914400" cy="914400"/>
            <a:chOff x="0" y="0"/>
            <a:chExt cx="812800" cy="812800"/>
          </a:xfrm>
        </p:grpSpPr>
        <p:sp>
          <p:nvSpPr>
            <p:cNvPr id="12" name="Freeform 36">
              <a:extLst>
                <a:ext uri="{FF2B5EF4-FFF2-40B4-BE49-F238E27FC236}">
                  <a16:creationId xmlns:a16="http://schemas.microsoft.com/office/drawing/2014/main" id="{CEC519B3-E564-1AE3-4561-6EAAE7B8854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 cap="sq">
              <a:solidFill>
                <a:schemeClr val="accent2"/>
              </a:solidFill>
              <a:prstDash val="solid"/>
              <a:miter/>
            </a:ln>
          </p:spPr>
          <p:txBody>
            <a:bodyPr/>
            <a:lstStyle/>
            <a:p>
              <a:endParaRPr lang="en-US"/>
            </a:p>
          </p:txBody>
        </p:sp>
        <p:sp>
          <p:nvSpPr>
            <p:cNvPr id="13" name="TextBox 37">
              <a:extLst>
                <a:ext uri="{FF2B5EF4-FFF2-40B4-BE49-F238E27FC236}">
                  <a16:creationId xmlns:a16="http://schemas.microsoft.com/office/drawing/2014/main" id="{85BE20F4-1F73-044F-2670-909439C5E4D4}"/>
                </a:ext>
              </a:extLst>
            </p:cNvPr>
            <p:cNvSpPr txBox="1"/>
            <p:nvPr/>
          </p:nvSpPr>
          <p:spPr>
            <a:xfrm>
              <a:off x="76200" y="19050"/>
              <a:ext cx="660400" cy="717550"/>
            </a:xfrm>
            <a:prstGeom prst="rect">
              <a:avLst/>
            </a:prstGeom>
            <a:ln>
              <a:solidFill>
                <a:schemeClr val="accent2"/>
              </a:solidFill>
            </a:ln>
          </p:spPr>
          <p:txBody>
            <a:bodyPr lIns="50800" tIns="50800" rIns="50800" bIns="50800" rtlCol="0" anchor="ctr"/>
            <a:lstStyle/>
            <a:p>
              <a:pPr algn="ctr">
                <a:lnSpc>
                  <a:spcPts val="2800"/>
                </a:lnSpc>
              </a:pPr>
              <a:endParaRPr/>
            </a:p>
          </p:txBody>
        </p:sp>
      </p:grpSp>
      <p:sp>
        <p:nvSpPr>
          <p:cNvPr id="5" name="Freeform 39">
            <a:extLst>
              <a:ext uri="{FF2B5EF4-FFF2-40B4-BE49-F238E27FC236}">
                <a16:creationId xmlns:a16="http://schemas.microsoft.com/office/drawing/2014/main" id="{A98CA555-28B9-B63B-2B4E-2447F9DC7AD5}"/>
              </a:ext>
            </a:extLst>
          </p:cNvPr>
          <p:cNvSpPr/>
          <p:nvPr/>
        </p:nvSpPr>
        <p:spPr>
          <a:xfrm>
            <a:off x="8123651" y="613034"/>
            <a:ext cx="438912" cy="438912"/>
          </a:xfrm>
          <a:custGeom>
            <a:avLst/>
            <a:gdLst/>
            <a:ahLst/>
            <a:cxnLst/>
            <a:rect l="l" t="t" r="r" b="b"/>
            <a:pathLst>
              <a:path w="824467" h="856589">
                <a:moveTo>
                  <a:pt x="0" y="0"/>
                </a:moveTo>
                <a:lnTo>
                  <a:pt x="824468" y="0"/>
                </a:lnTo>
                <a:lnTo>
                  <a:pt x="824468" y="856589"/>
                </a:lnTo>
                <a:lnTo>
                  <a:pt x="0" y="85658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7">
            <a:extLst>
              <a:ext uri="{FF2B5EF4-FFF2-40B4-BE49-F238E27FC236}">
                <a16:creationId xmlns:a16="http://schemas.microsoft.com/office/drawing/2014/main" id="{37F07529-E83F-EDC8-DB91-3634C95172CE}"/>
              </a:ext>
            </a:extLst>
          </p:cNvPr>
          <p:cNvSpPr txBox="1"/>
          <p:nvPr/>
        </p:nvSpPr>
        <p:spPr>
          <a:xfrm flipH="1">
            <a:off x="251717" y="1409692"/>
            <a:ext cx="6886097" cy="461665"/>
          </a:xfrm>
          <a:prstGeom prst="rect">
            <a:avLst/>
          </a:prstGeom>
          <a:noFill/>
        </p:spPr>
        <p:txBody>
          <a:bodyPr wrap="square" rtlCol="0">
            <a:spAutoFit/>
          </a:bodyPr>
          <a:lstStyle/>
          <a:p>
            <a:r>
              <a:rPr lang="en-US" sz="2400" b="1">
                <a:solidFill>
                  <a:schemeClr val="accent2"/>
                </a:solidFill>
              </a:rPr>
              <a:t>Meetings &amp; Events Manager – full time position</a:t>
            </a:r>
          </a:p>
        </p:txBody>
      </p:sp>
      <p:sp>
        <p:nvSpPr>
          <p:cNvPr id="16" name="TextBox 15">
            <a:extLst>
              <a:ext uri="{FF2B5EF4-FFF2-40B4-BE49-F238E27FC236}">
                <a16:creationId xmlns:a16="http://schemas.microsoft.com/office/drawing/2014/main" id="{6D57A1D1-1208-A77F-C9B8-EAA1B221A87B}"/>
              </a:ext>
            </a:extLst>
          </p:cNvPr>
          <p:cNvSpPr txBox="1"/>
          <p:nvPr/>
        </p:nvSpPr>
        <p:spPr>
          <a:xfrm flipH="1">
            <a:off x="251717" y="1871357"/>
            <a:ext cx="8257383" cy="1015663"/>
          </a:xfrm>
          <a:prstGeom prst="rect">
            <a:avLst/>
          </a:prstGeom>
          <a:noFill/>
        </p:spPr>
        <p:txBody>
          <a:bodyPr wrap="square" rtlCol="0">
            <a:spAutoFit/>
          </a:bodyPr>
          <a:lstStyle/>
          <a:p>
            <a:r>
              <a:rPr lang="en-US" sz="2000"/>
              <a:t>Mary Kathryn “MK” Brewer</a:t>
            </a:r>
          </a:p>
          <a:p>
            <a:r>
              <a:rPr lang="en-US" sz="2000"/>
              <a:t>Start Date: August 19</a:t>
            </a:r>
          </a:p>
          <a:p>
            <a:r>
              <a:rPr lang="en-US" sz="2000"/>
              <a:t>Clients: ISPE-CaSA, NCASLA, &amp; UFAA</a:t>
            </a:r>
          </a:p>
        </p:txBody>
      </p:sp>
      <p:sp>
        <p:nvSpPr>
          <p:cNvPr id="3" name="TextBox 2">
            <a:extLst>
              <a:ext uri="{FF2B5EF4-FFF2-40B4-BE49-F238E27FC236}">
                <a16:creationId xmlns:a16="http://schemas.microsoft.com/office/drawing/2014/main" id="{CFFF45A4-3D40-59C5-E0B6-F2EDE6725FE2}"/>
              </a:ext>
            </a:extLst>
          </p:cNvPr>
          <p:cNvSpPr txBox="1"/>
          <p:nvPr/>
        </p:nvSpPr>
        <p:spPr>
          <a:xfrm flipH="1">
            <a:off x="251717" y="3308517"/>
            <a:ext cx="6875333" cy="461665"/>
          </a:xfrm>
          <a:prstGeom prst="rect">
            <a:avLst/>
          </a:prstGeom>
          <a:noFill/>
        </p:spPr>
        <p:txBody>
          <a:bodyPr wrap="square" rtlCol="0">
            <a:spAutoFit/>
          </a:bodyPr>
          <a:lstStyle/>
          <a:p>
            <a:r>
              <a:rPr lang="en-US" sz="2400" b="1">
                <a:solidFill>
                  <a:schemeClr val="accent2"/>
                </a:solidFill>
              </a:rPr>
              <a:t>Marketing &amp; Communications – part-time position</a:t>
            </a:r>
          </a:p>
        </p:txBody>
      </p:sp>
      <p:sp>
        <p:nvSpPr>
          <p:cNvPr id="9" name="TextBox 8">
            <a:extLst>
              <a:ext uri="{FF2B5EF4-FFF2-40B4-BE49-F238E27FC236}">
                <a16:creationId xmlns:a16="http://schemas.microsoft.com/office/drawing/2014/main" id="{8812440A-336F-8177-DF0A-706C08858B95}"/>
              </a:ext>
            </a:extLst>
          </p:cNvPr>
          <p:cNvSpPr txBox="1"/>
          <p:nvPr/>
        </p:nvSpPr>
        <p:spPr>
          <a:xfrm flipH="1">
            <a:off x="251717" y="5247510"/>
            <a:ext cx="6875333" cy="461665"/>
          </a:xfrm>
          <a:prstGeom prst="rect">
            <a:avLst/>
          </a:prstGeom>
          <a:noFill/>
        </p:spPr>
        <p:txBody>
          <a:bodyPr wrap="square" rtlCol="0">
            <a:spAutoFit/>
          </a:bodyPr>
          <a:lstStyle/>
          <a:p>
            <a:r>
              <a:rPr lang="en-US" sz="2400" b="1">
                <a:solidFill>
                  <a:schemeClr val="accent2"/>
                </a:solidFill>
              </a:rPr>
              <a:t>Membership Services Associate – part-time position</a:t>
            </a:r>
          </a:p>
        </p:txBody>
      </p:sp>
      <p:sp>
        <p:nvSpPr>
          <p:cNvPr id="15" name="TextBox 14">
            <a:extLst>
              <a:ext uri="{FF2B5EF4-FFF2-40B4-BE49-F238E27FC236}">
                <a16:creationId xmlns:a16="http://schemas.microsoft.com/office/drawing/2014/main" id="{9F15EC82-6BAB-3655-28F9-039FD1C11A16}"/>
              </a:ext>
            </a:extLst>
          </p:cNvPr>
          <p:cNvSpPr txBox="1"/>
          <p:nvPr/>
        </p:nvSpPr>
        <p:spPr>
          <a:xfrm flipH="1">
            <a:off x="251717" y="3770182"/>
            <a:ext cx="8257383" cy="1015663"/>
          </a:xfrm>
          <a:prstGeom prst="rect">
            <a:avLst/>
          </a:prstGeom>
          <a:noFill/>
        </p:spPr>
        <p:txBody>
          <a:bodyPr wrap="square" rtlCol="0">
            <a:spAutoFit/>
          </a:bodyPr>
          <a:lstStyle/>
          <a:p>
            <a:r>
              <a:rPr lang="en-US" sz="2000"/>
              <a:t>Jennifer McNally</a:t>
            </a:r>
          </a:p>
          <a:p>
            <a:r>
              <a:rPr lang="en-US" sz="2000"/>
              <a:t>Start Date: August 1</a:t>
            </a:r>
          </a:p>
          <a:p>
            <a:r>
              <a:rPr lang="en-US" sz="2000"/>
              <a:t>Clients: CELA, ISPE-CaSA, PCICS, &amp; PEDs</a:t>
            </a:r>
          </a:p>
        </p:txBody>
      </p:sp>
      <p:sp>
        <p:nvSpPr>
          <p:cNvPr id="17" name="TextBox 16">
            <a:extLst>
              <a:ext uri="{FF2B5EF4-FFF2-40B4-BE49-F238E27FC236}">
                <a16:creationId xmlns:a16="http://schemas.microsoft.com/office/drawing/2014/main" id="{3BE6F457-F992-4ADF-FF75-CFDB086889C4}"/>
              </a:ext>
            </a:extLst>
          </p:cNvPr>
          <p:cNvSpPr txBox="1"/>
          <p:nvPr/>
        </p:nvSpPr>
        <p:spPr>
          <a:xfrm flipH="1">
            <a:off x="251717" y="5622840"/>
            <a:ext cx="8257383" cy="400110"/>
          </a:xfrm>
          <a:prstGeom prst="rect">
            <a:avLst/>
          </a:prstGeom>
          <a:noFill/>
        </p:spPr>
        <p:txBody>
          <a:bodyPr wrap="square" rtlCol="0">
            <a:spAutoFit/>
          </a:bodyPr>
          <a:lstStyle/>
          <a:p>
            <a:r>
              <a:rPr lang="en-US" sz="2000"/>
              <a:t>Still interviewing candidates</a:t>
            </a:r>
          </a:p>
        </p:txBody>
      </p:sp>
    </p:spTree>
    <p:extLst>
      <p:ext uri="{BB962C8B-B14F-4D97-AF65-F5344CB8AC3E}">
        <p14:creationId xmlns:p14="http://schemas.microsoft.com/office/powerpoint/2010/main" val="1381407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3" grpId="0"/>
      <p:bldP spid="9" grpId="0"/>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2A2AC3-1F51-DED0-A792-26F6894A301F}"/>
              </a:ext>
            </a:extLst>
          </p:cNvPr>
          <p:cNvPicPr>
            <a:picLocks noChangeAspect="1"/>
          </p:cNvPicPr>
          <p:nvPr/>
        </p:nvPicPr>
        <p:blipFill>
          <a:blip r:embed="rId2"/>
          <a:stretch>
            <a:fillRect/>
          </a:stretch>
        </p:blipFill>
        <p:spPr>
          <a:xfrm>
            <a:off x="1524179" y="2168822"/>
            <a:ext cx="5799323" cy="2484335"/>
          </a:xfrm>
          <a:prstGeom prst="rect">
            <a:avLst/>
          </a:prstGeom>
        </p:spPr>
      </p:pic>
    </p:spTree>
    <p:extLst>
      <p:ext uri="{BB962C8B-B14F-4D97-AF65-F5344CB8AC3E}">
        <p14:creationId xmlns:p14="http://schemas.microsoft.com/office/powerpoint/2010/main" val="472679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t="-17000" b="-17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9632AC-318B-CD97-21F9-E54A9BD4A8A2}"/>
              </a:ext>
            </a:extLst>
          </p:cNvPr>
          <p:cNvSpPr/>
          <p:nvPr/>
        </p:nvSpPr>
        <p:spPr>
          <a:xfrm>
            <a:off x="52754" y="1418493"/>
            <a:ext cx="9038492" cy="4524315"/>
          </a:xfrm>
          <a:prstGeom prst="rect">
            <a:avLst/>
          </a:prstGeom>
          <a:noFill/>
        </p:spPr>
        <p:txBody>
          <a:bodyPr wrap="square" lIns="91440" tIns="45720" rIns="91440" bIns="45720">
            <a:spAutoFit/>
          </a:bodyPr>
          <a:lstStyle/>
          <a:p>
            <a:pPr algn="ctr"/>
            <a:r>
              <a:rPr lang="en-US" sz="9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ngenial Black" panose="02000503040000020004" pitchFamily="2" charset="0"/>
                <a:ea typeface="ADLaM Display" panose="020F0502020204030204" pitchFamily="2" charset="0"/>
                <a:cs typeface="ADLaM Display" panose="020F0502020204030204" pitchFamily="2" charset="0"/>
              </a:rPr>
              <a:t>Importance of </a:t>
            </a:r>
          </a:p>
          <a:p>
            <a:pPr algn="ctr"/>
            <a:r>
              <a:rPr lang="en-US" sz="9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ngenial Black" panose="02000503040000020004" pitchFamily="2" charset="0"/>
                <a:ea typeface="ADLaM Display" panose="020F0502020204030204" pitchFamily="2" charset="0"/>
                <a:cs typeface="ADLaM Display" panose="020F0502020204030204" pitchFamily="2" charset="0"/>
              </a:rPr>
              <a:t>Tracking Time</a:t>
            </a:r>
          </a:p>
          <a:p>
            <a:pPr algn="ctr"/>
            <a:r>
              <a:rPr lang="en-US" sz="9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ngenial Black" panose="02000503040000020004" pitchFamily="2" charset="0"/>
                <a:ea typeface="ADLaM Display" panose="020F0502020204030204" pitchFamily="2" charset="0"/>
                <a:cs typeface="ADLaM Display" panose="020F0502020204030204" pitchFamily="2" charset="0"/>
              </a:rPr>
              <a:t>by Client</a:t>
            </a:r>
          </a:p>
        </p:txBody>
      </p:sp>
    </p:spTree>
    <p:extLst>
      <p:ext uri="{BB962C8B-B14F-4D97-AF65-F5344CB8AC3E}">
        <p14:creationId xmlns:p14="http://schemas.microsoft.com/office/powerpoint/2010/main" val="2598637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F6B22-D9FF-DEE7-8EFA-4210537AF35A}"/>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C0C8A15E-D8A7-B42B-F95C-8E7220812F7F}"/>
              </a:ext>
            </a:extLst>
          </p:cNvPr>
          <p:cNvGraphicFramePr/>
          <p:nvPr>
            <p:extLst>
              <p:ext uri="{D42A27DB-BD31-4B8C-83A1-F6EECF244321}">
                <p14:modId xmlns:p14="http://schemas.microsoft.com/office/powerpoint/2010/main" val="1422532861"/>
              </p:ext>
            </p:extLst>
          </p:nvPr>
        </p:nvGraphicFramePr>
        <p:xfrm>
          <a:off x="107301" y="494004"/>
          <a:ext cx="8929397"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Diagram 14">
            <a:extLst>
              <a:ext uri="{FF2B5EF4-FFF2-40B4-BE49-F238E27FC236}">
                <a16:creationId xmlns:a16="http://schemas.microsoft.com/office/drawing/2014/main" id="{CA6A9814-F702-6F7E-0F9A-0C72F510FDA9}"/>
              </a:ext>
            </a:extLst>
          </p:cNvPr>
          <p:cNvGraphicFramePr/>
          <p:nvPr>
            <p:extLst>
              <p:ext uri="{D42A27DB-BD31-4B8C-83A1-F6EECF244321}">
                <p14:modId xmlns:p14="http://schemas.microsoft.com/office/powerpoint/2010/main" val="3715272658"/>
              </p:ext>
            </p:extLst>
          </p:nvPr>
        </p:nvGraphicFramePr>
        <p:xfrm>
          <a:off x="107301" y="3872722"/>
          <a:ext cx="8929397" cy="2743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TextBox 15">
            <a:extLst>
              <a:ext uri="{FF2B5EF4-FFF2-40B4-BE49-F238E27FC236}">
                <a16:creationId xmlns:a16="http://schemas.microsoft.com/office/drawing/2014/main" id="{C25295D7-529D-E991-14F5-17AB338B9507}"/>
              </a:ext>
            </a:extLst>
          </p:cNvPr>
          <p:cNvSpPr txBox="1"/>
          <p:nvPr/>
        </p:nvSpPr>
        <p:spPr>
          <a:xfrm>
            <a:off x="0" y="-106086"/>
            <a:ext cx="9144000" cy="584775"/>
          </a:xfrm>
          <a:prstGeom prst="rect">
            <a:avLst/>
          </a:prstGeom>
          <a:noFill/>
        </p:spPr>
        <p:txBody>
          <a:bodyPr wrap="square" rtlCol="0" anchor="ctr">
            <a:spAutoFit/>
          </a:bodyPr>
          <a:lstStyle/>
          <a:p>
            <a:pPr algn="ctr"/>
            <a:r>
              <a:rPr lang="en-US" sz="3200" b="1" spc="600">
                <a:solidFill>
                  <a:schemeClr val="bg1"/>
                </a:solidFill>
                <a:effectLst>
                  <a:outerShdw blurRad="38100" dist="38100" dir="2700000" algn="tl">
                    <a:srgbClr val="000000">
                      <a:alpha val="43137"/>
                    </a:srgbClr>
                  </a:outerShdw>
                </a:effectLst>
              </a:rPr>
              <a:t>TIME TRACKING DATA FLOW</a:t>
            </a:r>
          </a:p>
        </p:txBody>
      </p:sp>
    </p:spTree>
    <p:extLst>
      <p:ext uri="{BB962C8B-B14F-4D97-AF65-F5344CB8AC3E}">
        <p14:creationId xmlns:p14="http://schemas.microsoft.com/office/powerpoint/2010/main" val="399541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75A65671-2523-49E7-B66C-F5030458A17B}"/>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1CD75A01-2084-4223-823A-DDD3400DD0F8}"/>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64680E71-0038-4B0C-ADE2-D0D37AF9B514}"/>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761D13ED-1560-4810-B9EF-41DF961B0D84}"/>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FD3C64FC-9A4F-4D5E-9ADD-BF250D207FC3}"/>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dgm id="{FE5B33DD-5B82-453B-AF59-82F07F4EA643}"/>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9EF1B51E-83F1-4954-8B65-58CE9B388FC0}"/>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F4E2793E-D99F-4D37-B7EF-5EBA215666FB}"/>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graphicEl>
                                              <a:dgm id="{6AA6F488-0F13-4E45-96D9-8296A095D4AC}"/>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graphicEl>
                                              <a:dgm id="{21D10B01-ED60-484E-BEA6-A81F01B02EA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graphicEl>
                                              <a:dgm id="{BB1E29C5-716F-4AC8-BF95-2DD5AC3B0794}"/>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graphicEl>
                                              <a:dgm id="{67FDA82D-1193-4792-AF6C-155C20D5B064}"/>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graphicEl>
                                              <a:dgm id="{1E5A1E86-DAF0-4C53-A2D1-5D4D039E1276}"/>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graphicEl>
                                              <a:dgm id="{D787D71D-BADD-40A3-A6CC-3B0C6E3A47F4}"/>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graphicEl>
                                              <a:dgm id="{8E70BD26-107E-41CE-8F16-D79102832056}"/>
                                            </p:graphic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graphicEl>
                                              <a:dgm id="{9F75B8E8-1FE0-4E01-A817-5D21D1DCD65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15"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9632AC-318B-CD97-21F9-E54A9BD4A8A2}"/>
              </a:ext>
            </a:extLst>
          </p:cNvPr>
          <p:cNvSpPr/>
          <p:nvPr/>
        </p:nvSpPr>
        <p:spPr>
          <a:xfrm>
            <a:off x="52754" y="1418493"/>
            <a:ext cx="9038492" cy="4062651"/>
          </a:xfrm>
          <a:prstGeom prst="rect">
            <a:avLst/>
          </a:prstGeom>
          <a:noFill/>
        </p:spPr>
        <p:txBody>
          <a:bodyPr wrap="square" lIns="91440" tIns="45720" rIns="91440" bIns="45720">
            <a:spAutoFit/>
          </a:bodyPr>
          <a:lstStyle/>
          <a:p>
            <a:pPr algn="ctr"/>
            <a:r>
              <a:rPr lang="en-US" sz="9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ngenial Black" panose="02000503040000020004" pitchFamily="2" charset="0"/>
                <a:ea typeface="ADLaM Display" panose="020F0502020204030204" pitchFamily="2" charset="0"/>
                <a:cs typeface="ADLaM Display" panose="020F0502020204030204" pitchFamily="2" charset="0"/>
              </a:rPr>
              <a:t>Time Tracking Data Flow</a:t>
            </a:r>
          </a:p>
          <a:p>
            <a:pPr algn="ctr"/>
            <a:r>
              <a:rPr lang="en-US" sz="6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ngenial Black" panose="02000503040000020004" pitchFamily="2" charset="0"/>
                <a:ea typeface="ADLaM Display" panose="020F0502020204030204" pitchFamily="2" charset="0"/>
                <a:cs typeface="ADLaM Display" panose="020F0502020204030204" pitchFamily="2" charset="0"/>
              </a:rPr>
              <a:t>Example: NPRRA</a:t>
            </a:r>
          </a:p>
        </p:txBody>
      </p:sp>
    </p:spTree>
    <p:extLst>
      <p:ext uri="{BB962C8B-B14F-4D97-AF65-F5344CB8AC3E}">
        <p14:creationId xmlns:p14="http://schemas.microsoft.com/office/powerpoint/2010/main" val="2674637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56511-FD4D-470F-BF64-07E7D31E6275}"/>
              </a:ext>
            </a:extLst>
          </p:cNvPr>
          <p:cNvSpPr>
            <a:spLocks noGrp="1"/>
          </p:cNvSpPr>
          <p:nvPr>
            <p:ph type="title"/>
          </p:nvPr>
        </p:nvSpPr>
        <p:spPr>
          <a:xfrm>
            <a:off x="457200" y="234454"/>
            <a:ext cx="8229600" cy="990600"/>
          </a:xfrm>
        </p:spPr>
        <p:txBody>
          <a:bodyPr/>
          <a:lstStyle/>
          <a:p>
            <a:r>
              <a:rPr lang="en-US"/>
              <a:t>Advantages of Time Tracking</a:t>
            </a:r>
          </a:p>
        </p:txBody>
      </p:sp>
      <p:sp>
        <p:nvSpPr>
          <p:cNvPr id="3" name="Content Placeholder 2">
            <a:extLst>
              <a:ext uri="{FF2B5EF4-FFF2-40B4-BE49-F238E27FC236}">
                <a16:creationId xmlns:a16="http://schemas.microsoft.com/office/drawing/2014/main" id="{C194D49D-6DBF-9F6A-E71E-DF89D9384F07}"/>
              </a:ext>
            </a:extLst>
          </p:cNvPr>
          <p:cNvSpPr>
            <a:spLocks noGrp="1"/>
          </p:cNvSpPr>
          <p:nvPr>
            <p:ph idx="1"/>
          </p:nvPr>
        </p:nvSpPr>
        <p:spPr>
          <a:xfrm>
            <a:off x="181708" y="1225054"/>
            <a:ext cx="8780584" cy="4876800"/>
          </a:xfrm>
        </p:spPr>
        <p:txBody>
          <a:bodyPr>
            <a:noAutofit/>
          </a:bodyPr>
          <a:lstStyle/>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Ensures Accurate Billing and Reduces Scope Creep</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Tracking time helps ensure we are paid for all work done and reduces scope creep. Reporting on our time lets our clients know where their money is going and how much work we have completed for them.</a:t>
            </a:r>
            <a:r>
              <a:rPr lang="en-US" sz="1800" b="1" kern="100">
                <a:effectLst/>
                <a:ea typeface="Aptos" panose="020B0004020202020204" pitchFamily="34" charset="0"/>
                <a:cs typeface="Times New Roman" panose="02020603050405020304" pitchFamily="18" charset="0"/>
              </a:rPr>
              <a:t> </a:t>
            </a:r>
            <a:br>
              <a:rPr lang="en-US" sz="1800" b="1" kern="100">
                <a:effectLst/>
                <a:ea typeface="Aptos" panose="020B0004020202020204" pitchFamily="34" charset="0"/>
                <a:cs typeface="Times New Roman" panose="02020603050405020304" pitchFamily="18" charset="0"/>
              </a:rPr>
            </a:br>
            <a:endParaRPr lang="en-US" sz="1800" kern="100">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Reduces Time Wastage</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By analyzing the data, we can identify tasks that take longer than necessary and decide how to optimize or eliminate them.</a:t>
            </a:r>
            <a:br>
              <a:rPr lang="en-US" sz="1800" kern="100">
                <a:effectLst/>
                <a:ea typeface="Aptos" panose="020B0004020202020204" pitchFamily="34" charset="0"/>
                <a:cs typeface="Times New Roman" panose="02020603050405020304" pitchFamily="18" charset="0"/>
              </a:rPr>
            </a:br>
            <a:endParaRPr lang="en-US" sz="1800" kern="100">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Balances Workloads</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Monitoring hours helps us ensure team members aren’t overwhelmed with work and provides visibility into who may have extra time to assist other teams as needed.</a:t>
            </a:r>
            <a:br>
              <a:rPr lang="en-US" sz="1800" kern="100">
                <a:effectLst/>
                <a:ea typeface="Aptos" panose="020B0004020202020204" pitchFamily="34" charset="0"/>
                <a:cs typeface="Times New Roman" panose="02020603050405020304" pitchFamily="18" charset="0"/>
              </a:rPr>
            </a:br>
            <a:endParaRPr lang="en-US" sz="1800" kern="100">
              <a:effectLst/>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Improves Future Project Estimations</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The metrics available from consistent and accurate time tracking allow us to estimate hours better for new projects or new clients.</a:t>
            </a:r>
            <a:br>
              <a:rPr lang="en-US" sz="1800" kern="100">
                <a:effectLst/>
                <a:ea typeface="Aptos" panose="020B0004020202020204" pitchFamily="34" charset="0"/>
                <a:cs typeface="Times New Roman" panose="02020603050405020304" pitchFamily="18" charset="0"/>
              </a:rPr>
            </a:br>
            <a:endParaRPr lang="en-US" sz="1800" kern="100">
              <a:effectLst/>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Promotes Efficient Time Management</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Regular time tracking encourages us to use our time more efficiently and wisely. By being more aware of how we spend our work hours, we can prioritize tasks better and reduce time wasted on less critical activities.  </a:t>
            </a:r>
          </a:p>
        </p:txBody>
      </p:sp>
    </p:spTree>
    <p:extLst>
      <p:ext uri="{BB962C8B-B14F-4D97-AF65-F5344CB8AC3E}">
        <p14:creationId xmlns:p14="http://schemas.microsoft.com/office/powerpoint/2010/main" val="193532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F828049-3E00-F647-80CF-406F8399E08D}"/>
              </a:ext>
            </a:extLst>
          </p:cNvPr>
          <p:cNvSpPr/>
          <p:nvPr>
            <p:custDataLst>
              <p:tags r:id="rId2"/>
            </p:custDataLst>
          </p:nvPr>
        </p:nvSpPr>
        <p:spPr>
          <a:xfrm>
            <a:off x="4762500" y="365760"/>
            <a:ext cx="4000500" cy="891540"/>
          </a:xfrm>
          <a:prstGeom prst="roundRect">
            <a:avLst/>
          </a:prstGeom>
          <a:solidFill>
            <a:srgbClr val="F4F4F4"/>
          </a:solidFill>
          <a:ln w="26425" cap="flat" cmpd="sng" algn="ctr">
            <a:noFill/>
            <a:prstDash val="solid"/>
          </a:ln>
          <a:effectLst/>
          <a:extLst>
            <a:ext uri="{91240B29-F687-4F45-9708-019B960494DF}">
              <a14:hiddenLine xmlns:a14="http://schemas.microsoft.com/office/drawing/2010/main" w="2642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317500" rIns="1143000" rtlCol="0" anchor="ctr">
            <a:normAutofit fontScale="92500" lnSpcReduction="20000"/>
          </a:bodyPr>
          <a:lstStyle/>
          <a:p>
            <a:r>
              <a:rPr lang="en-US" sz="2000">
                <a:solidFill>
                  <a:srgbClr val="5B5B5B"/>
                </a:solidFill>
              </a:rPr>
              <a:t>Please download and install the Slido app on all computers you use</a:t>
            </a:r>
          </a:p>
        </p:txBody>
      </p:sp>
      <p:pic>
        <p:nvPicPr>
          <p:cNvPr id="4" name="Graphic 3">
            <a:extLst>
              <a:ext uri="{FF2B5EF4-FFF2-40B4-BE49-F238E27FC236}">
                <a16:creationId xmlns:a16="http://schemas.microsoft.com/office/drawing/2014/main" id="{FDB823BE-8B0B-4ECC-E61C-9AB1386F86E1}"/>
              </a:ext>
            </a:extLst>
          </p:cNvPr>
          <p:cNvPicPr>
            <a:picLocks/>
          </p:cNvPicPr>
          <p:nvPr>
            <p:custDataLst>
              <p:tags r:id="rId3"/>
            </p:custDataLst>
          </p:nvPr>
        </p:nvPicPr>
        <p:blipFill>
          <a:blip r:embed="rId9">
            <a:extLst>
              <a:ext uri="{96DAC541-7B7A-43D3-8B79-37D633B846F1}">
                <asvg:svgBlip xmlns:asvg="http://schemas.microsoft.com/office/drawing/2016/SVG/main" r:embed="rId10"/>
              </a:ext>
            </a:extLst>
          </a:blip>
          <a:stretch>
            <a:fillRect/>
          </a:stretch>
        </p:blipFill>
        <p:spPr>
          <a:xfrm>
            <a:off x="7778048" y="512864"/>
            <a:ext cx="597332" cy="597332"/>
          </a:xfrm>
          <a:prstGeom prst="rect">
            <a:avLst/>
          </a:prstGeom>
        </p:spPr>
      </p:pic>
      <p:pic>
        <p:nvPicPr>
          <p:cNvPr id="6" name="Graphic 5">
            <a:extLst>
              <a:ext uri="{FF2B5EF4-FFF2-40B4-BE49-F238E27FC236}">
                <a16:creationId xmlns:a16="http://schemas.microsoft.com/office/drawing/2014/main" id="{EFDA3CB9-712B-B168-C25A-900701BA0CA4}"/>
              </a:ext>
            </a:extLst>
          </p:cNvPr>
          <p:cNvPicPr>
            <a:picLocks/>
          </p:cNvPicPr>
          <p:nvPr>
            <p:custDataLst>
              <p:tags r:id="rId4"/>
            </p:custDataLst>
          </p:nvPr>
        </p:nvPicPr>
        <p:blipFill>
          <a:blip r:embed="rId11">
            <a:extLst>
              <a:ext uri="{96DAC541-7B7A-43D3-8B79-37D633B846F1}">
                <asvg:svgBlip xmlns:asvg="http://schemas.microsoft.com/office/drawing/2016/SVG/main" r:embed="rId12"/>
              </a:ext>
            </a:extLst>
          </a:blip>
          <a:stretch>
            <a:fillRect/>
          </a:stretch>
        </p:blipFill>
        <p:spPr>
          <a:xfrm>
            <a:off x="2926080" y="617220"/>
            <a:ext cx="777240" cy="388620"/>
          </a:xfrm>
          <a:prstGeom prst="rect">
            <a:avLst/>
          </a:prstGeom>
        </p:spPr>
      </p:pic>
      <p:pic>
        <p:nvPicPr>
          <p:cNvPr id="8" name="Graphic 7">
            <a:extLst>
              <a:ext uri="{FF2B5EF4-FFF2-40B4-BE49-F238E27FC236}">
                <a16:creationId xmlns:a16="http://schemas.microsoft.com/office/drawing/2014/main" id="{0CF101A2-706B-9F2E-7FE0-1765BE8ED23E}"/>
              </a:ext>
            </a:extLst>
          </p:cNvPr>
          <p:cNvPicPr>
            <a:picLocks/>
          </p:cNvPicPr>
          <p:nvPr>
            <p:custDataLst>
              <p:tags r:id="rId5"/>
            </p:custDataLst>
          </p:nvPr>
        </p:nvPicPr>
        <p:blipFill>
          <a:blip r:embed="rId13">
            <a:extLst>
              <a:ext uri="{96DAC541-7B7A-43D3-8B79-37D633B846F1}">
                <asvg:svgBlip xmlns:asvg="http://schemas.microsoft.com/office/drawing/2016/SVG/main" r:embed="rId14"/>
              </a:ext>
            </a:extLst>
          </a:blip>
          <a:stretch>
            <a:fillRect/>
          </a:stretch>
        </p:blipFill>
        <p:spPr>
          <a:xfrm>
            <a:off x="868680" y="2560320"/>
            <a:ext cx="1737360" cy="1737360"/>
          </a:xfrm>
          <a:prstGeom prst="rect">
            <a:avLst/>
          </a:prstGeom>
        </p:spPr>
      </p:pic>
      <p:sp>
        <p:nvSpPr>
          <p:cNvPr id="9" name="Rectangle 8">
            <a:extLst>
              <a:ext uri="{FF2B5EF4-FFF2-40B4-BE49-F238E27FC236}">
                <a16:creationId xmlns:a16="http://schemas.microsoft.com/office/drawing/2014/main" id="{B04FF2F6-6112-85B4-B478-749DF5298758}"/>
              </a:ext>
            </a:extLst>
          </p:cNvPr>
          <p:cNvSpPr/>
          <p:nvPr>
            <p:custDataLst>
              <p:tags r:id="rId6"/>
            </p:custDataLst>
          </p:nvPr>
        </p:nvSpPr>
        <p:spPr>
          <a:xfrm>
            <a:off x="2926080" y="2571750"/>
            <a:ext cx="5486400" cy="1714500"/>
          </a:xfrm>
          <a:prstGeom prst="rect">
            <a:avLst/>
          </a:prstGeom>
          <a:noFill/>
          <a:ln w="26425"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4000" b="1">
                <a:solidFill>
                  <a:srgbClr val="5B5B5B"/>
                </a:solidFill>
              </a:rPr>
              <a:t>Join at slido.com</a:t>
            </a:r>
            <a:br>
              <a:rPr lang="da-DK" sz="4000" b="1">
                <a:solidFill>
                  <a:srgbClr val="5B5B5B"/>
                </a:solidFill>
              </a:rPr>
            </a:br>
            <a:r>
              <a:rPr lang="da-DK" sz="4000" b="1">
                <a:solidFill>
                  <a:srgbClr val="5B5B5B"/>
                </a:solidFill>
              </a:rPr>
              <a:t>#1348827</a:t>
            </a:r>
            <a:endParaRPr lang="en-US" sz="4000" b="1">
              <a:solidFill>
                <a:srgbClr val="5B5B5B"/>
              </a:solidFill>
            </a:endParaRPr>
          </a:p>
        </p:txBody>
      </p:sp>
      <p:sp>
        <p:nvSpPr>
          <p:cNvPr id="10" name="Rectangle 9">
            <a:extLst>
              <a:ext uri="{FF2B5EF4-FFF2-40B4-BE49-F238E27FC236}">
                <a16:creationId xmlns:a16="http://schemas.microsoft.com/office/drawing/2014/main" id="{46812B95-B3DF-DF65-3C3F-B618AB34DB95}"/>
              </a:ext>
            </a:extLst>
          </p:cNvPr>
          <p:cNvSpPr/>
          <p:nvPr>
            <p:custDataLst>
              <p:tags r:id="rId7"/>
            </p:custDataLst>
          </p:nvPr>
        </p:nvSpPr>
        <p:spPr>
          <a:xfrm>
            <a:off x="2926080" y="6032500"/>
            <a:ext cx="5486400" cy="388620"/>
          </a:xfrm>
          <a:prstGeom prst="rect">
            <a:avLst/>
          </a:prstGeom>
          <a:noFill/>
          <a:ln w="2642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642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70000" lnSpcReduction="20000"/>
          </a:bodyPr>
          <a:lstStyle/>
          <a:p>
            <a:r>
              <a:rPr lang="en-US" sz="2200" b="1">
                <a:solidFill>
                  <a:srgbClr val="5B5B5B"/>
                </a:solidFill>
              </a:rPr>
              <a:t>ⓘ</a:t>
            </a:r>
            <a:r>
              <a:rPr lang="en-US" sz="2000">
                <a:solidFill>
                  <a:srgbClr val="5B5B5B"/>
                </a:solidFill>
              </a:rPr>
              <a:t> Start presenting to display the joining instructions on this slide.</a:t>
            </a:r>
          </a:p>
        </p:txBody>
      </p:sp>
    </p:spTree>
    <p:custDataLst>
      <p:tags r:id="rId1"/>
    </p:custDataLst>
    <p:extLst>
      <p:ext uri="{BB962C8B-B14F-4D97-AF65-F5344CB8AC3E}">
        <p14:creationId xmlns:p14="http://schemas.microsoft.com/office/powerpoint/2010/main" val="1339156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50AAEFC-E6BC-DDDF-8FF5-F71B6FA12DBD}"/>
              </a:ext>
            </a:extLst>
          </p:cNvPr>
          <p:cNvSpPr/>
          <p:nvPr>
            <p:custDataLst>
              <p:tags r:id="rId2"/>
            </p:custDataLst>
          </p:nvPr>
        </p:nvSpPr>
        <p:spPr>
          <a:xfrm>
            <a:off x="4762500" y="365760"/>
            <a:ext cx="4000500" cy="891540"/>
          </a:xfrm>
          <a:prstGeom prst="roundRect">
            <a:avLst/>
          </a:prstGeom>
          <a:solidFill>
            <a:srgbClr val="F4F4F4"/>
          </a:solidFill>
          <a:ln w="26425" cap="flat" cmpd="sng" algn="ctr">
            <a:noFill/>
            <a:prstDash val="solid"/>
          </a:ln>
          <a:effectLst/>
          <a:extLst>
            <a:ext uri="{91240B29-F687-4F45-9708-019B960494DF}">
              <a14:hiddenLine xmlns:a14="http://schemas.microsoft.com/office/drawing/2010/main" w="2642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317500" rIns="1143000" rtlCol="0" anchor="ctr">
            <a:normAutofit fontScale="92500" lnSpcReduction="20000"/>
          </a:bodyPr>
          <a:lstStyle/>
          <a:p>
            <a:r>
              <a:rPr lang="en-US" sz="2000">
                <a:solidFill>
                  <a:srgbClr val="5B5B5B"/>
                </a:solidFill>
              </a:rPr>
              <a:t>Please download and install the Slido app on all computers you use</a:t>
            </a:r>
          </a:p>
        </p:txBody>
      </p:sp>
      <p:pic>
        <p:nvPicPr>
          <p:cNvPr id="4" name="Graphic 3">
            <a:extLst>
              <a:ext uri="{FF2B5EF4-FFF2-40B4-BE49-F238E27FC236}">
                <a16:creationId xmlns:a16="http://schemas.microsoft.com/office/drawing/2014/main" id="{B6D3958C-AD07-B9EA-9D6B-19D06B2A8F82}"/>
              </a:ext>
            </a:extLst>
          </p:cNvPr>
          <p:cNvPicPr>
            <a:picLocks/>
          </p:cNvPicPr>
          <p:nvPr>
            <p:custDataLst>
              <p:tags r:id="rId3"/>
            </p:custDataLst>
          </p:nvPr>
        </p:nvPicPr>
        <p:blipFill>
          <a:blip r:embed="rId9">
            <a:extLst>
              <a:ext uri="{96DAC541-7B7A-43D3-8B79-37D633B846F1}">
                <asvg:svgBlip xmlns:asvg="http://schemas.microsoft.com/office/drawing/2016/SVG/main" r:embed="rId10"/>
              </a:ext>
            </a:extLst>
          </a:blip>
          <a:stretch>
            <a:fillRect/>
          </a:stretch>
        </p:blipFill>
        <p:spPr>
          <a:xfrm>
            <a:off x="7778048" y="512864"/>
            <a:ext cx="597332" cy="597332"/>
          </a:xfrm>
          <a:prstGeom prst="rect">
            <a:avLst/>
          </a:prstGeom>
        </p:spPr>
      </p:pic>
      <p:pic>
        <p:nvPicPr>
          <p:cNvPr id="6" name="Graphic 5">
            <a:extLst>
              <a:ext uri="{FF2B5EF4-FFF2-40B4-BE49-F238E27FC236}">
                <a16:creationId xmlns:a16="http://schemas.microsoft.com/office/drawing/2014/main" id="{5200FDCC-4D7B-EE34-EB85-BDBEF22A126C}"/>
              </a:ext>
            </a:extLst>
          </p:cNvPr>
          <p:cNvPicPr>
            <a:picLocks/>
          </p:cNvPicPr>
          <p:nvPr>
            <p:custDataLst>
              <p:tags r:id="rId4"/>
            </p:custDataLst>
          </p:nvPr>
        </p:nvPicPr>
        <p:blipFill>
          <a:blip r:embed="rId11">
            <a:extLst>
              <a:ext uri="{96DAC541-7B7A-43D3-8B79-37D633B846F1}">
                <asvg:svgBlip xmlns:asvg="http://schemas.microsoft.com/office/drawing/2016/SVG/main" r:embed="rId12"/>
              </a:ext>
            </a:extLst>
          </a:blip>
          <a:stretch>
            <a:fillRect/>
          </a:stretch>
        </p:blipFill>
        <p:spPr>
          <a:xfrm>
            <a:off x="2926080" y="617220"/>
            <a:ext cx="777240" cy="388620"/>
          </a:xfrm>
          <a:prstGeom prst="rect">
            <a:avLst/>
          </a:prstGeom>
        </p:spPr>
      </p:pic>
      <p:pic>
        <p:nvPicPr>
          <p:cNvPr id="8" name="Graphic 7">
            <a:extLst>
              <a:ext uri="{FF2B5EF4-FFF2-40B4-BE49-F238E27FC236}">
                <a16:creationId xmlns:a16="http://schemas.microsoft.com/office/drawing/2014/main" id="{5A8DAA41-D6DD-5B18-AC71-A115BA68DDC1}"/>
              </a:ext>
            </a:extLst>
          </p:cNvPr>
          <p:cNvPicPr>
            <a:picLocks/>
          </p:cNvPicPr>
          <p:nvPr>
            <p:custDataLst>
              <p:tags r:id="rId5"/>
            </p:custDataLst>
          </p:nvPr>
        </p:nvPicPr>
        <p:blipFill>
          <a:blip r:embed="rId13">
            <a:extLst>
              <a:ext uri="{96DAC541-7B7A-43D3-8B79-37D633B846F1}">
                <asvg:svgBlip xmlns:asvg="http://schemas.microsoft.com/office/drawing/2016/SVG/main" r:embed="rId14"/>
              </a:ext>
            </a:extLst>
          </a:blip>
          <a:stretch>
            <a:fillRect/>
          </a:stretch>
        </p:blipFill>
        <p:spPr>
          <a:xfrm>
            <a:off x="868680" y="2560320"/>
            <a:ext cx="1737360" cy="1737360"/>
          </a:xfrm>
          <a:prstGeom prst="rect">
            <a:avLst/>
          </a:prstGeom>
        </p:spPr>
      </p:pic>
      <p:sp>
        <p:nvSpPr>
          <p:cNvPr id="9" name="Rectangle 8">
            <a:extLst>
              <a:ext uri="{FF2B5EF4-FFF2-40B4-BE49-F238E27FC236}">
                <a16:creationId xmlns:a16="http://schemas.microsoft.com/office/drawing/2014/main" id="{F5E66434-A1B7-22CC-3D0E-9D2EAB2C5193}"/>
              </a:ext>
            </a:extLst>
          </p:cNvPr>
          <p:cNvSpPr/>
          <p:nvPr>
            <p:custDataLst>
              <p:tags r:id="rId6"/>
            </p:custDataLst>
          </p:nvPr>
        </p:nvSpPr>
        <p:spPr>
          <a:xfrm>
            <a:off x="2926080" y="2571750"/>
            <a:ext cx="5486400" cy="1714500"/>
          </a:xfrm>
          <a:prstGeom prst="rect">
            <a:avLst/>
          </a:prstGeom>
          <a:noFill/>
          <a:ln w="26425"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5B5B5B"/>
                </a:solidFill>
              </a:rPr>
              <a:t>How often do you forget to enter your timesheets?</a:t>
            </a:r>
          </a:p>
        </p:txBody>
      </p:sp>
      <p:sp>
        <p:nvSpPr>
          <p:cNvPr id="10" name="Rectangle 9">
            <a:extLst>
              <a:ext uri="{FF2B5EF4-FFF2-40B4-BE49-F238E27FC236}">
                <a16:creationId xmlns:a16="http://schemas.microsoft.com/office/drawing/2014/main" id="{87F0B55C-F12E-1C86-2870-72846B83F0EA}"/>
              </a:ext>
            </a:extLst>
          </p:cNvPr>
          <p:cNvSpPr/>
          <p:nvPr>
            <p:custDataLst>
              <p:tags r:id="rId7"/>
            </p:custDataLst>
          </p:nvPr>
        </p:nvSpPr>
        <p:spPr>
          <a:xfrm>
            <a:off x="2926080" y="6032500"/>
            <a:ext cx="5486400" cy="388620"/>
          </a:xfrm>
          <a:prstGeom prst="rect">
            <a:avLst/>
          </a:prstGeom>
          <a:noFill/>
          <a:ln w="2642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642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85000" lnSpcReduction="10000"/>
          </a:bodyPr>
          <a:lstStyle/>
          <a:p>
            <a:r>
              <a:rPr lang="en-US" sz="2200" b="1">
                <a:solidFill>
                  <a:srgbClr val="5B5B5B"/>
                </a:solidFill>
              </a:rPr>
              <a:t>ⓘ</a:t>
            </a:r>
            <a:r>
              <a:rPr lang="en-US" sz="200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1841165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FE9C34-8986-CF4E-190E-1BCD0A1B0417}"/>
              </a:ext>
            </a:extLst>
          </p:cNvPr>
          <p:cNvSpPr/>
          <p:nvPr>
            <p:custDataLst>
              <p:tags r:id="rId2"/>
            </p:custDataLst>
          </p:nvPr>
        </p:nvSpPr>
        <p:spPr>
          <a:xfrm>
            <a:off x="4762500" y="365760"/>
            <a:ext cx="4000500" cy="891540"/>
          </a:xfrm>
          <a:prstGeom prst="roundRect">
            <a:avLst/>
          </a:prstGeom>
          <a:solidFill>
            <a:srgbClr val="F4F4F4"/>
          </a:solidFill>
          <a:ln w="26425" cap="flat" cmpd="sng" algn="ctr">
            <a:noFill/>
            <a:prstDash val="solid"/>
          </a:ln>
          <a:effectLst/>
          <a:extLst>
            <a:ext uri="{91240B29-F687-4F45-9708-019B960494DF}">
              <a14:hiddenLine xmlns:a14="http://schemas.microsoft.com/office/drawing/2010/main" w="2642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317500" rIns="1143000" rtlCol="0" anchor="ctr">
            <a:normAutofit fontScale="92500" lnSpcReduction="20000"/>
          </a:bodyPr>
          <a:lstStyle/>
          <a:p>
            <a:r>
              <a:rPr lang="en-US" sz="2000">
                <a:solidFill>
                  <a:srgbClr val="5B5B5B"/>
                </a:solidFill>
              </a:rPr>
              <a:t>Please download and install the Slido app on all computers you use</a:t>
            </a:r>
          </a:p>
        </p:txBody>
      </p:sp>
      <p:pic>
        <p:nvPicPr>
          <p:cNvPr id="4" name="Graphic 3">
            <a:extLst>
              <a:ext uri="{FF2B5EF4-FFF2-40B4-BE49-F238E27FC236}">
                <a16:creationId xmlns:a16="http://schemas.microsoft.com/office/drawing/2014/main" id="{B6979EED-E1E6-99D4-B715-8A9D4A1AA89D}"/>
              </a:ext>
            </a:extLst>
          </p:cNvPr>
          <p:cNvPicPr>
            <a:picLocks/>
          </p:cNvPicPr>
          <p:nvPr>
            <p:custDataLst>
              <p:tags r:id="rId3"/>
            </p:custDataLst>
          </p:nvPr>
        </p:nvPicPr>
        <p:blipFill>
          <a:blip r:embed="rId9">
            <a:extLst>
              <a:ext uri="{96DAC541-7B7A-43D3-8B79-37D633B846F1}">
                <asvg:svgBlip xmlns:asvg="http://schemas.microsoft.com/office/drawing/2016/SVG/main" r:embed="rId10"/>
              </a:ext>
            </a:extLst>
          </a:blip>
          <a:stretch>
            <a:fillRect/>
          </a:stretch>
        </p:blipFill>
        <p:spPr>
          <a:xfrm>
            <a:off x="7778048" y="512864"/>
            <a:ext cx="597332" cy="597332"/>
          </a:xfrm>
          <a:prstGeom prst="rect">
            <a:avLst/>
          </a:prstGeom>
        </p:spPr>
      </p:pic>
      <p:pic>
        <p:nvPicPr>
          <p:cNvPr id="6" name="Graphic 5">
            <a:extLst>
              <a:ext uri="{FF2B5EF4-FFF2-40B4-BE49-F238E27FC236}">
                <a16:creationId xmlns:a16="http://schemas.microsoft.com/office/drawing/2014/main" id="{58441DCB-EBB1-F7AA-5CD1-99CEF2D6CF77}"/>
              </a:ext>
            </a:extLst>
          </p:cNvPr>
          <p:cNvPicPr>
            <a:picLocks/>
          </p:cNvPicPr>
          <p:nvPr>
            <p:custDataLst>
              <p:tags r:id="rId4"/>
            </p:custDataLst>
          </p:nvPr>
        </p:nvPicPr>
        <p:blipFill>
          <a:blip r:embed="rId11">
            <a:extLst>
              <a:ext uri="{96DAC541-7B7A-43D3-8B79-37D633B846F1}">
                <asvg:svgBlip xmlns:asvg="http://schemas.microsoft.com/office/drawing/2016/SVG/main" r:embed="rId12"/>
              </a:ext>
            </a:extLst>
          </a:blip>
          <a:stretch>
            <a:fillRect/>
          </a:stretch>
        </p:blipFill>
        <p:spPr>
          <a:xfrm>
            <a:off x="2926080" y="617220"/>
            <a:ext cx="777240" cy="388620"/>
          </a:xfrm>
          <a:prstGeom prst="rect">
            <a:avLst/>
          </a:prstGeom>
        </p:spPr>
      </p:pic>
      <p:pic>
        <p:nvPicPr>
          <p:cNvPr id="8" name="Graphic 7">
            <a:extLst>
              <a:ext uri="{FF2B5EF4-FFF2-40B4-BE49-F238E27FC236}">
                <a16:creationId xmlns:a16="http://schemas.microsoft.com/office/drawing/2014/main" id="{A2B1F305-EE07-A3A9-8260-0595374D82D7}"/>
              </a:ext>
            </a:extLst>
          </p:cNvPr>
          <p:cNvPicPr>
            <a:picLocks/>
          </p:cNvPicPr>
          <p:nvPr>
            <p:custDataLst>
              <p:tags r:id="rId5"/>
            </p:custDataLst>
          </p:nvPr>
        </p:nvPicPr>
        <p:blipFill>
          <a:blip r:embed="rId13">
            <a:extLst>
              <a:ext uri="{96DAC541-7B7A-43D3-8B79-37D633B846F1}">
                <asvg:svgBlip xmlns:asvg="http://schemas.microsoft.com/office/drawing/2016/SVG/main" r:embed="rId14"/>
              </a:ext>
            </a:extLst>
          </a:blip>
          <a:stretch>
            <a:fillRect/>
          </a:stretch>
        </p:blipFill>
        <p:spPr>
          <a:xfrm>
            <a:off x="868680" y="2560320"/>
            <a:ext cx="1737360" cy="1737360"/>
          </a:xfrm>
          <a:prstGeom prst="rect">
            <a:avLst/>
          </a:prstGeom>
        </p:spPr>
      </p:pic>
      <p:sp>
        <p:nvSpPr>
          <p:cNvPr id="9" name="Rectangle 8">
            <a:extLst>
              <a:ext uri="{FF2B5EF4-FFF2-40B4-BE49-F238E27FC236}">
                <a16:creationId xmlns:a16="http://schemas.microsoft.com/office/drawing/2014/main" id="{52E2A3ED-E4CF-30F6-E3DF-8A563F0FD6A2}"/>
              </a:ext>
            </a:extLst>
          </p:cNvPr>
          <p:cNvSpPr/>
          <p:nvPr>
            <p:custDataLst>
              <p:tags r:id="rId6"/>
            </p:custDataLst>
          </p:nvPr>
        </p:nvSpPr>
        <p:spPr>
          <a:xfrm>
            <a:off x="2926080" y="2571750"/>
            <a:ext cx="5486400" cy="1714500"/>
          </a:xfrm>
          <a:prstGeom prst="rect">
            <a:avLst/>
          </a:prstGeom>
          <a:noFill/>
          <a:ln w="26425"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5B5B5B"/>
                </a:solidFill>
              </a:rPr>
              <a:t>What’s the biggest challenge you face with timesheets?</a:t>
            </a:r>
          </a:p>
        </p:txBody>
      </p:sp>
      <p:sp>
        <p:nvSpPr>
          <p:cNvPr id="10" name="Rectangle 9">
            <a:extLst>
              <a:ext uri="{FF2B5EF4-FFF2-40B4-BE49-F238E27FC236}">
                <a16:creationId xmlns:a16="http://schemas.microsoft.com/office/drawing/2014/main" id="{438CC1D2-FCEC-678E-059C-0635F0EF5F7C}"/>
              </a:ext>
            </a:extLst>
          </p:cNvPr>
          <p:cNvSpPr/>
          <p:nvPr>
            <p:custDataLst>
              <p:tags r:id="rId7"/>
            </p:custDataLst>
          </p:nvPr>
        </p:nvSpPr>
        <p:spPr>
          <a:xfrm>
            <a:off x="2926080" y="6032500"/>
            <a:ext cx="5486400" cy="388620"/>
          </a:xfrm>
          <a:prstGeom prst="rect">
            <a:avLst/>
          </a:prstGeom>
          <a:noFill/>
          <a:ln w="2642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642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85000" lnSpcReduction="10000"/>
          </a:bodyPr>
          <a:lstStyle/>
          <a:p>
            <a:r>
              <a:rPr lang="en-US" sz="2200" b="1">
                <a:solidFill>
                  <a:srgbClr val="5B5B5B"/>
                </a:solidFill>
              </a:rPr>
              <a:t>ⓘ</a:t>
            </a:r>
            <a:r>
              <a:rPr lang="en-US" sz="2000">
                <a:solidFill>
                  <a:srgbClr val="5B5B5B"/>
                </a:solidFill>
              </a:rPr>
              <a:t> Start presenting to display the poll results on this slide.</a:t>
            </a:r>
          </a:p>
        </p:txBody>
      </p:sp>
    </p:spTree>
    <p:custDataLst>
      <p:tags r:id="rId1"/>
    </p:custDataLst>
    <p:extLst>
      <p:ext uri="{BB962C8B-B14F-4D97-AF65-F5344CB8AC3E}">
        <p14:creationId xmlns:p14="http://schemas.microsoft.com/office/powerpoint/2010/main" val="932253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088E5AB-0729-6E28-7D8C-AFDF5FDACDC4}"/>
              </a:ext>
            </a:extLst>
          </p:cNvPr>
          <p:cNvSpPr>
            <a:spLocks noGrp="1"/>
          </p:cNvSpPr>
          <p:nvPr>
            <p:ph type="title"/>
          </p:nvPr>
        </p:nvSpPr>
        <p:spPr>
          <a:xfrm>
            <a:off x="224725" y="533400"/>
            <a:ext cx="8462075" cy="990600"/>
          </a:xfrm>
        </p:spPr>
        <p:txBody>
          <a:bodyPr/>
          <a:lstStyle/>
          <a:p>
            <a:r>
              <a:rPr lang="en-US"/>
              <a:t>Kudos, FUSE Updates and Other </a:t>
            </a:r>
          </a:p>
        </p:txBody>
      </p:sp>
      <p:grpSp>
        <p:nvGrpSpPr>
          <p:cNvPr id="10" name="Group 35">
            <a:extLst>
              <a:ext uri="{FF2B5EF4-FFF2-40B4-BE49-F238E27FC236}">
                <a16:creationId xmlns:a16="http://schemas.microsoft.com/office/drawing/2014/main" id="{FA3E6F08-38D7-8343-C2BA-FB27AE2E6177}"/>
              </a:ext>
            </a:extLst>
          </p:cNvPr>
          <p:cNvGrpSpPr/>
          <p:nvPr/>
        </p:nvGrpSpPr>
        <p:grpSpPr>
          <a:xfrm>
            <a:off x="7885907" y="533400"/>
            <a:ext cx="914400" cy="914400"/>
            <a:chOff x="0" y="0"/>
            <a:chExt cx="812800" cy="812800"/>
          </a:xfrm>
        </p:grpSpPr>
        <p:sp>
          <p:nvSpPr>
            <p:cNvPr id="12" name="Freeform 36">
              <a:extLst>
                <a:ext uri="{FF2B5EF4-FFF2-40B4-BE49-F238E27FC236}">
                  <a16:creationId xmlns:a16="http://schemas.microsoft.com/office/drawing/2014/main" id="{CEC519B3-E564-1AE3-4561-6EAAE7B8854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 cap="sq">
              <a:solidFill>
                <a:schemeClr val="accent2"/>
              </a:solidFill>
              <a:prstDash val="solid"/>
              <a:miter/>
            </a:ln>
          </p:spPr>
          <p:txBody>
            <a:bodyPr/>
            <a:lstStyle/>
            <a:p>
              <a:endParaRPr lang="en-US"/>
            </a:p>
          </p:txBody>
        </p:sp>
        <p:sp>
          <p:nvSpPr>
            <p:cNvPr id="13" name="TextBox 37">
              <a:extLst>
                <a:ext uri="{FF2B5EF4-FFF2-40B4-BE49-F238E27FC236}">
                  <a16:creationId xmlns:a16="http://schemas.microsoft.com/office/drawing/2014/main" id="{85BE20F4-1F73-044F-2670-909439C5E4D4}"/>
                </a:ext>
              </a:extLst>
            </p:cNvPr>
            <p:cNvSpPr txBox="1"/>
            <p:nvPr/>
          </p:nvSpPr>
          <p:spPr>
            <a:xfrm>
              <a:off x="76200" y="19050"/>
              <a:ext cx="660400" cy="717550"/>
            </a:xfrm>
            <a:prstGeom prst="rect">
              <a:avLst/>
            </a:prstGeom>
            <a:ln>
              <a:solidFill>
                <a:schemeClr val="accent2"/>
              </a:solidFill>
            </a:ln>
          </p:spPr>
          <p:txBody>
            <a:bodyPr lIns="50800" tIns="50800" rIns="50800" bIns="50800" rtlCol="0" anchor="ctr"/>
            <a:lstStyle/>
            <a:p>
              <a:pPr algn="ctr">
                <a:lnSpc>
                  <a:spcPts val="2800"/>
                </a:lnSpc>
              </a:pPr>
              <a:endParaRPr/>
            </a:p>
          </p:txBody>
        </p:sp>
      </p:grpSp>
      <p:sp>
        <p:nvSpPr>
          <p:cNvPr id="4" name="TextBox 3">
            <a:extLst>
              <a:ext uri="{FF2B5EF4-FFF2-40B4-BE49-F238E27FC236}">
                <a16:creationId xmlns:a16="http://schemas.microsoft.com/office/drawing/2014/main" id="{D19EF0AF-9C84-EC62-CD62-CF2701467707}"/>
              </a:ext>
            </a:extLst>
          </p:cNvPr>
          <p:cNvSpPr txBox="1"/>
          <p:nvPr/>
        </p:nvSpPr>
        <p:spPr>
          <a:xfrm flipH="1">
            <a:off x="456947" y="1557381"/>
            <a:ext cx="8462075" cy="461665"/>
          </a:xfrm>
          <a:prstGeom prst="rect">
            <a:avLst/>
          </a:prstGeom>
          <a:noFill/>
        </p:spPr>
        <p:txBody>
          <a:bodyPr wrap="square" rtlCol="0">
            <a:spAutoFit/>
          </a:bodyPr>
          <a:lstStyle/>
          <a:p>
            <a:r>
              <a:rPr lang="en-US" sz="2400" b="1">
                <a:solidFill>
                  <a:schemeClr val="accent2"/>
                </a:solidFill>
              </a:rPr>
              <a:t>IMI Anniversaries</a:t>
            </a:r>
          </a:p>
        </p:txBody>
      </p:sp>
      <p:pic>
        <p:nvPicPr>
          <p:cNvPr id="9" name="Graphic 8" descr="Fireworks with solid fill">
            <a:extLst>
              <a:ext uri="{FF2B5EF4-FFF2-40B4-BE49-F238E27FC236}">
                <a16:creationId xmlns:a16="http://schemas.microsoft.com/office/drawing/2014/main" id="{E6389636-AC39-A65D-54E2-01F52144B6D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44669" y="768690"/>
            <a:ext cx="438912" cy="438912"/>
          </a:xfrm>
          <a:prstGeom prst="rect">
            <a:avLst/>
          </a:prstGeom>
        </p:spPr>
      </p:pic>
      <p:sp>
        <p:nvSpPr>
          <p:cNvPr id="14" name="TextBox 13">
            <a:extLst>
              <a:ext uri="{FF2B5EF4-FFF2-40B4-BE49-F238E27FC236}">
                <a16:creationId xmlns:a16="http://schemas.microsoft.com/office/drawing/2014/main" id="{CDAA497E-5BAB-4FEF-F529-7F69DA71F21B}"/>
              </a:ext>
            </a:extLst>
          </p:cNvPr>
          <p:cNvSpPr txBox="1"/>
          <p:nvPr/>
        </p:nvSpPr>
        <p:spPr>
          <a:xfrm flipH="1">
            <a:off x="456944" y="2783447"/>
            <a:ext cx="8462075" cy="461665"/>
          </a:xfrm>
          <a:prstGeom prst="rect">
            <a:avLst/>
          </a:prstGeom>
          <a:noFill/>
        </p:spPr>
        <p:txBody>
          <a:bodyPr wrap="square" rtlCol="0">
            <a:spAutoFit/>
          </a:bodyPr>
          <a:lstStyle/>
          <a:p>
            <a:r>
              <a:rPr lang="en-US" sz="2400" b="1">
                <a:solidFill>
                  <a:schemeClr val="accent2"/>
                </a:solidFill>
              </a:rPr>
              <a:t>Do we have anything else to celebrate this week?</a:t>
            </a:r>
          </a:p>
        </p:txBody>
      </p:sp>
      <p:sp>
        <p:nvSpPr>
          <p:cNvPr id="15" name="TextBox 14">
            <a:extLst>
              <a:ext uri="{FF2B5EF4-FFF2-40B4-BE49-F238E27FC236}">
                <a16:creationId xmlns:a16="http://schemas.microsoft.com/office/drawing/2014/main" id="{C4BB285B-A3D5-621E-6632-B5D2D2E1B94B}"/>
              </a:ext>
            </a:extLst>
          </p:cNvPr>
          <p:cNvSpPr txBox="1"/>
          <p:nvPr/>
        </p:nvSpPr>
        <p:spPr>
          <a:xfrm flipH="1">
            <a:off x="456945" y="3954408"/>
            <a:ext cx="8462075" cy="461665"/>
          </a:xfrm>
          <a:prstGeom prst="rect">
            <a:avLst/>
          </a:prstGeom>
          <a:noFill/>
        </p:spPr>
        <p:txBody>
          <a:bodyPr wrap="square" rtlCol="0">
            <a:spAutoFit/>
          </a:bodyPr>
          <a:lstStyle/>
          <a:p>
            <a:r>
              <a:rPr lang="en-US" sz="2400" b="1">
                <a:solidFill>
                  <a:schemeClr val="accent2"/>
                </a:solidFill>
              </a:rPr>
              <a:t>Any updates from the FUSE Committee?</a:t>
            </a:r>
          </a:p>
        </p:txBody>
      </p:sp>
      <p:sp>
        <p:nvSpPr>
          <p:cNvPr id="2" name="TextBox 1">
            <a:extLst>
              <a:ext uri="{FF2B5EF4-FFF2-40B4-BE49-F238E27FC236}">
                <a16:creationId xmlns:a16="http://schemas.microsoft.com/office/drawing/2014/main" id="{F50FCED5-8A3A-20A8-627B-4DEC229E521C}"/>
              </a:ext>
            </a:extLst>
          </p:cNvPr>
          <p:cNvSpPr txBox="1"/>
          <p:nvPr/>
        </p:nvSpPr>
        <p:spPr>
          <a:xfrm flipH="1">
            <a:off x="456943" y="5125369"/>
            <a:ext cx="8462075" cy="830997"/>
          </a:xfrm>
          <a:prstGeom prst="rect">
            <a:avLst/>
          </a:prstGeom>
          <a:noFill/>
        </p:spPr>
        <p:txBody>
          <a:bodyPr wrap="square" rtlCol="0">
            <a:spAutoFit/>
          </a:bodyPr>
          <a:lstStyle/>
          <a:p>
            <a:r>
              <a:rPr lang="en-US" sz="2400" b="1">
                <a:solidFill>
                  <a:schemeClr val="accent2"/>
                </a:solidFill>
              </a:rPr>
              <a:t>Does anyone have anything else to share before we move to the Getting to Know Our Colleagues portion of the meeting?</a:t>
            </a:r>
          </a:p>
        </p:txBody>
      </p:sp>
      <p:sp>
        <p:nvSpPr>
          <p:cNvPr id="3" name="TextBox 2">
            <a:extLst>
              <a:ext uri="{FF2B5EF4-FFF2-40B4-BE49-F238E27FC236}">
                <a16:creationId xmlns:a16="http://schemas.microsoft.com/office/drawing/2014/main" id="{6FF4B6D8-77BE-F398-3217-F58D6E2AAC93}"/>
              </a:ext>
            </a:extLst>
          </p:cNvPr>
          <p:cNvSpPr txBox="1"/>
          <p:nvPr/>
        </p:nvSpPr>
        <p:spPr>
          <a:xfrm>
            <a:off x="531591" y="2030530"/>
            <a:ext cx="6055821" cy="400110"/>
          </a:xfrm>
          <a:prstGeom prst="rect">
            <a:avLst/>
          </a:prstGeom>
          <a:noFill/>
        </p:spPr>
        <p:txBody>
          <a:bodyPr wrap="square" rtlCol="0">
            <a:spAutoFit/>
          </a:bodyPr>
          <a:lstStyle/>
          <a:p>
            <a:r>
              <a:rPr lang="en-US" sz="2000"/>
              <a:t>Sabrina Hunt: Saturday, August 3; 9 years!</a:t>
            </a:r>
          </a:p>
        </p:txBody>
      </p:sp>
    </p:spTree>
    <p:extLst>
      <p:ext uri="{BB962C8B-B14F-4D97-AF65-F5344CB8AC3E}">
        <p14:creationId xmlns:p14="http://schemas.microsoft.com/office/powerpoint/2010/main" val="355931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15" grpId="0"/>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0F1F2-76E2-6F38-C403-603BDDDFD271}"/>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845537BC-26CA-580C-7B0F-5053DC2E4B3F}"/>
              </a:ext>
            </a:extLst>
          </p:cNvPr>
          <p:cNvSpPr>
            <a:spLocks noGrp="1"/>
          </p:cNvSpPr>
          <p:nvPr>
            <p:ph type="title"/>
          </p:nvPr>
        </p:nvSpPr>
        <p:spPr>
          <a:xfrm>
            <a:off x="252133" y="533400"/>
            <a:ext cx="8434667" cy="990600"/>
          </a:xfrm>
        </p:spPr>
        <p:txBody>
          <a:bodyPr/>
          <a:lstStyle/>
          <a:p>
            <a:r>
              <a:rPr lang="en-US"/>
              <a:t>Getting to Know Our Colleagues</a:t>
            </a:r>
          </a:p>
        </p:txBody>
      </p:sp>
      <p:grpSp>
        <p:nvGrpSpPr>
          <p:cNvPr id="10" name="Group 35">
            <a:extLst>
              <a:ext uri="{FF2B5EF4-FFF2-40B4-BE49-F238E27FC236}">
                <a16:creationId xmlns:a16="http://schemas.microsoft.com/office/drawing/2014/main" id="{0E66B318-4E83-7A7E-9F52-F263A4930AD8}"/>
              </a:ext>
            </a:extLst>
          </p:cNvPr>
          <p:cNvGrpSpPr/>
          <p:nvPr/>
        </p:nvGrpSpPr>
        <p:grpSpPr>
          <a:xfrm>
            <a:off x="7885907" y="533400"/>
            <a:ext cx="914400" cy="914400"/>
            <a:chOff x="0" y="0"/>
            <a:chExt cx="812800" cy="812800"/>
          </a:xfrm>
        </p:grpSpPr>
        <p:sp>
          <p:nvSpPr>
            <p:cNvPr id="12" name="Freeform 36">
              <a:extLst>
                <a:ext uri="{FF2B5EF4-FFF2-40B4-BE49-F238E27FC236}">
                  <a16:creationId xmlns:a16="http://schemas.microsoft.com/office/drawing/2014/main" id="{DD167119-42D0-E04F-FBCA-5611DBB75A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 cap="sq">
              <a:solidFill>
                <a:schemeClr val="accent2"/>
              </a:solidFill>
              <a:prstDash val="solid"/>
              <a:miter/>
            </a:ln>
          </p:spPr>
          <p:txBody>
            <a:bodyPr/>
            <a:lstStyle/>
            <a:p>
              <a:endParaRPr lang="en-US"/>
            </a:p>
          </p:txBody>
        </p:sp>
        <p:sp>
          <p:nvSpPr>
            <p:cNvPr id="13" name="TextBox 37">
              <a:extLst>
                <a:ext uri="{FF2B5EF4-FFF2-40B4-BE49-F238E27FC236}">
                  <a16:creationId xmlns:a16="http://schemas.microsoft.com/office/drawing/2014/main" id="{9D5563A7-F4BD-5E70-AB5A-BC2AA2216F17}"/>
                </a:ext>
              </a:extLst>
            </p:cNvPr>
            <p:cNvSpPr txBox="1"/>
            <p:nvPr/>
          </p:nvSpPr>
          <p:spPr>
            <a:xfrm>
              <a:off x="76200" y="19050"/>
              <a:ext cx="660400" cy="717550"/>
            </a:xfrm>
            <a:prstGeom prst="rect">
              <a:avLst/>
            </a:prstGeom>
            <a:ln>
              <a:solidFill>
                <a:schemeClr val="accent2"/>
              </a:solidFill>
            </a:ln>
          </p:spPr>
          <p:txBody>
            <a:bodyPr lIns="50800" tIns="50800" rIns="50800" bIns="50800" rtlCol="0" anchor="ctr"/>
            <a:lstStyle/>
            <a:p>
              <a:pPr algn="ctr">
                <a:lnSpc>
                  <a:spcPts val="2800"/>
                </a:lnSpc>
              </a:pPr>
              <a:endParaRPr/>
            </a:p>
          </p:txBody>
        </p:sp>
      </p:grpSp>
      <p:sp>
        <p:nvSpPr>
          <p:cNvPr id="3" name="TextBox 2">
            <a:extLst>
              <a:ext uri="{FF2B5EF4-FFF2-40B4-BE49-F238E27FC236}">
                <a16:creationId xmlns:a16="http://schemas.microsoft.com/office/drawing/2014/main" id="{87821E1E-3592-E882-2F7B-5F97521791AF}"/>
              </a:ext>
            </a:extLst>
          </p:cNvPr>
          <p:cNvSpPr txBox="1"/>
          <p:nvPr/>
        </p:nvSpPr>
        <p:spPr>
          <a:xfrm flipH="1">
            <a:off x="252133" y="1469231"/>
            <a:ext cx="8639734" cy="4985980"/>
          </a:xfrm>
          <a:prstGeom prst="rect">
            <a:avLst/>
          </a:prstGeom>
          <a:noFill/>
        </p:spPr>
        <p:txBody>
          <a:bodyPr wrap="square" rtlCol="0">
            <a:spAutoFit/>
          </a:bodyPr>
          <a:lstStyle/>
          <a:p>
            <a:endParaRPr lang="en-US"/>
          </a:p>
          <a:p>
            <a:pPr marL="285750" indent="-285750">
              <a:buFont typeface="Arial" panose="020B0604020202020204" pitchFamily="34" charset="0"/>
              <a:buChar char="•"/>
            </a:pPr>
            <a:r>
              <a:rPr lang="en-US" sz="2000"/>
              <a:t>Tell us about yourself (where are you from, name, family, etc.).</a:t>
            </a:r>
            <a:br>
              <a:rPr lang="en-US" sz="2000"/>
            </a:br>
            <a:endParaRPr lang="en-US" sz="2000"/>
          </a:p>
          <a:p>
            <a:pPr marL="285750" indent="-285750">
              <a:buFont typeface="Arial" panose="020B0604020202020204" pitchFamily="34" charset="0"/>
              <a:buChar char="•"/>
            </a:pPr>
            <a:r>
              <a:rPr lang="en-US" sz="2000"/>
              <a:t>Tell us which clients you support. </a:t>
            </a:r>
            <a:br>
              <a:rPr lang="en-US" sz="2000"/>
            </a:br>
            <a:endParaRPr lang="en-US" sz="2000"/>
          </a:p>
          <a:p>
            <a:pPr marL="285750" indent="-285750">
              <a:buFont typeface="Arial" panose="020B0604020202020204" pitchFamily="34" charset="0"/>
              <a:buChar char="•"/>
            </a:pPr>
            <a:r>
              <a:rPr lang="en-US" sz="2000"/>
              <a:t>What skill sets, resources, and/or platforms do you use regularly in your job at IMI? Maybe you could share your expertise with others.</a:t>
            </a:r>
            <a:br>
              <a:rPr lang="en-US" sz="2000"/>
            </a:br>
            <a:endParaRPr lang="en-US" sz="2000"/>
          </a:p>
          <a:p>
            <a:pPr marL="285750" indent="-285750">
              <a:buFont typeface="Arial" panose="020B0604020202020204" pitchFamily="34" charset="0"/>
              <a:buChar char="•"/>
            </a:pPr>
            <a:r>
              <a:rPr lang="en-US" sz="2000"/>
              <a:t>What skill sets do you have that you are not currently using in your daily work and could offer to others if they need them? </a:t>
            </a:r>
            <a:br>
              <a:rPr lang="en-US" sz="2000"/>
            </a:br>
            <a:endParaRPr lang="en-US" sz="2000"/>
          </a:p>
          <a:p>
            <a:pPr marL="285750" indent="-285750">
              <a:buFont typeface="Arial" panose="020B0604020202020204" pitchFamily="34" charset="0"/>
              <a:buChar char="•"/>
            </a:pPr>
            <a:r>
              <a:rPr lang="en-US" sz="2000"/>
              <a:t>What resources, platforms, skills, etc. would you like to know more about? </a:t>
            </a:r>
            <a:br>
              <a:rPr lang="en-US" sz="2000"/>
            </a:br>
            <a:r>
              <a:rPr lang="en-US" sz="2000"/>
              <a:t>There may be someone else on staff who can help you learn more. </a:t>
            </a:r>
            <a:br>
              <a:rPr lang="en-US" sz="2000"/>
            </a:br>
            <a:endParaRPr lang="en-US" sz="2000"/>
          </a:p>
          <a:p>
            <a:pPr marL="285750" indent="-285750">
              <a:buFont typeface="Arial" panose="020B0604020202020204" pitchFamily="34" charset="0"/>
              <a:buChar char="•"/>
            </a:pPr>
            <a:r>
              <a:rPr lang="en-US" sz="2000"/>
              <a:t>Tell us something more about yourself, personally. </a:t>
            </a:r>
            <a:br>
              <a:rPr lang="en-US" sz="2000"/>
            </a:br>
            <a:r>
              <a:rPr lang="en-US" sz="2000"/>
              <a:t>An interesting fact or experience, something we may not know about you. </a:t>
            </a:r>
          </a:p>
        </p:txBody>
      </p:sp>
      <p:pic>
        <p:nvPicPr>
          <p:cNvPr id="6" name="Graphic 5" descr="Chat outline">
            <a:extLst>
              <a:ext uri="{FF2B5EF4-FFF2-40B4-BE49-F238E27FC236}">
                <a16:creationId xmlns:a16="http://schemas.microsoft.com/office/drawing/2014/main" id="{2112B99C-0087-5857-FFBA-49985C3BDD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14507" y="762000"/>
            <a:ext cx="457200" cy="457200"/>
          </a:xfrm>
          <a:prstGeom prst="rect">
            <a:avLst/>
          </a:prstGeom>
        </p:spPr>
      </p:pic>
    </p:spTree>
    <p:extLst>
      <p:ext uri="{BB962C8B-B14F-4D97-AF65-F5344CB8AC3E}">
        <p14:creationId xmlns:p14="http://schemas.microsoft.com/office/powerpoint/2010/main" val="33829755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2.0.5522"/>
  <p:tag name="SLIDO_PRESENTATION_ID" val="00000000-0000-0000-0000-000000000000"/>
  <p:tag name="SLIDO_EVENT_UUID" val="9764c462-ec80-4165-9c2f-5117b47fa15c"/>
  <p:tag name="SLIDO_EVENT_SECTION_UUID" val="a49f18cd-be3b-45a9-94eb-21e4909bc4dd"/>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MjIxMDA2NTN9"/>
  <p:tag name="SLIDO_TYPE" val="SlidoJoining"/>
</p:tagLst>
</file>

<file path=ppt/tags/tag3.xml><?xml version="1.0" encoding="utf-8"?>
<p:tagLst xmlns:a="http://schemas.openxmlformats.org/drawingml/2006/main" xmlns:r="http://schemas.openxmlformats.org/officeDocument/2006/relationships" xmlns:p="http://schemas.openxmlformats.org/presentationml/2006/main">
  <p:tag name="SLIDO_ELEMENT" val="reminder"/>
</p:tagLst>
</file>

<file path=ppt/tags/tag4.xml><?xml version="1.0" encoding="utf-8"?>
<p:tagLst xmlns:a="http://schemas.openxmlformats.org/drawingml/2006/main" xmlns:r="http://schemas.openxmlformats.org/officeDocument/2006/relationships" xmlns:p="http://schemas.openxmlformats.org/presentationml/2006/main">
  <p:tag name="SLIDO_ELEMENT" val="dotty"/>
</p:tagLst>
</file>

<file path=ppt/tags/tag5.xml><?xml version="1.0" encoding="utf-8"?>
<p:tagLst xmlns:a="http://schemas.openxmlformats.org/drawingml/2006/main" xmlns:r="http://schemas.openxmlformats.org/officeDocument/2006/relationships" xmlns:p="http://schemas.openxmlformats.org/presentationml/2006/main">
  <p:tag name="SLIDO_ELEMENT" val="logo"/>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Join"/>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ags/tag8.xml><?xml version="1.0" encoding="utf-8"?>
<p:tagLst xmlns:a="http://schemas.openxmlformats.org/drawingml/2006/main" xmlns:r="http://schemas.openxmlformats.org/officeDocument/2006/relationships" xmlns:p="http://schemas.openxmlformats.org/presentationml/2006/main">
  <p:tag name="SLIDO_ELEMENT" val="footer"/>
</p:tagLst>
</file>

<file path=ppt/tags/tag9.xml><?xml version="1.0" encoding="utf-8"?>
<p:tagLst xmlns:a="http://schemas.openxmlformats.org/drawingml/2006/main" xmlns:r="http://schemas.openxmlformats.org/officeDocument/2006/relationships" xmlns:p="http://schemas.openxmlformats.org/presentationml/2006/main">
  <p:tag name="SLIDO_METADATA" val="eyJUaW1lc3RhbXAiOjE3MjIxMDA1MTd9"/>
  <p:tag name="SLIDO_TYPE" val="SlidoPoll"/>
  <p:tag name="SLIDO_POLL_UUID" val="ff1834b1-b1f4-436f-88c0-5729d71a76ec"/>
  <p:tag name="SLIDO_TIMELINE" val="W3sicG9sbFF1ZXN0aW9uVXVpZCI6ImQ2MmNmODkyLWU2YTYtNDVkZC04MTI1LTRkNmU5MmNiMjMwOSIsInNob3dSZXN1bHRzIjp0cnVlLCJzaG93Q29ycmVjdEFuc3dlcnMiOmZhbHNlLCJ2b3RpbmdMb2NrZWQiOmZhbHNlfV0="/>
</p:tagLst>
</file>

<file path=ppt/tags/tag10.xml><?xml version="1.0" encoding="utf-8"?>
<p:tagLst xmlns:a="http://schemas.openxmlformats.org/drawingml/2006/main" xmlns:r="http://schemas.openxmlformats.org/officeDocument/2006/relationships" xmlns:p="http://schemas.openxmlformats.org/presentationml/2006/main">
  <p:tag name="SLIDO_ELEMENT" val="reminder"/>
</p:tagLst>
</file>

<file path=ppt/tags/tag11.xml><?xml version="1.0" encoding="utf-8"?>
<p:tagLst xmlns:a="http://schemas.openxmlformats.org/drawingml/2006/main" xmlns:r="http://schemas.openxmlformats.org/officeDocument/2006/relationships" xmlns:p="http://schemas.openxmlformats.org/presentationml/2006/main">
  <p:tag name="SLIDO_ELEMENT" val="dotty"/>
</p:tagLst>
</file>

<file path=ppt/tags/tag12.xml><?xml version="1.0" encoding="utf-8"?>
<p:tagLst xmlns:a="http://schemas.openxmlformats.org/drawingml/2006/main" xmlns:r="http://schemas.openxmlformats.org/officeDocument/2006/relationships" xmlns:p="http://schemas.openxmlformats.org/presentationml/2006/main">
  <p:tag name="SLIDO_ELEMENT" val="logo"/>
</p:tagLst>
</file>

<file path=ppt/tags/tag1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4.xml><?xml version="1.0" encoding="utf-8"?>
<p:tagLst xmlns:a="http://schemas.openxmlformats.org/drawingml/2006/main" xmlns:r="http://schemas.openxmlformats.org/officeDocument/2006/relationships" xmlns:p="http://schemas.openxmlformats.org/presentationml/2006/main">
  <p:tag name="SLIDO_ELEMENT" val="title"/>
</p:tagLst>
</file>

<file path=ppt/tags/tag15.xml><?xml version="1.0" encoding="utf-8"?>
<p:tagLst xmlns:a="http://schemas.openxmlformats.org/drawingml/2006/main" xmlns:r="http://schemas.openxmlformats.org/officeDocument/2006/relationships" xmlns:p="http://schemas.openxmlformats.org/presentationml/2006/main">
  <p:tag name="SLIDO_ELEMENT" val="footer"/>
</p:tagLst>
</file>

<file path=ppt/tags/tag16.xml><?xml version="1.0" encoding="utf-8"?>
<p:tagLst xmlns:a="http://schemas.openxmlformats.org/drawingml/2006/main" xmlns:r="http://schemas.openxmlformats.org/officeDocument/2006/relationships" xmlns:p="http://schemas.openxmlformats.org/presentationml/2006/main">
  <p:tag name="SLIDO_METADATA" val="eyJUaW1lc3RhbXAiOjE3MjIxMDA4ODh9"/>
  <p:tag name="SLIDO_TYPE" val="SlidoPoll"/>
  <p:tag name="SLIDO_POLL_UUID" val="9f258215-32e3-425d-90ca-4639a077ecd0"/>
  <p:tag name="SLIDO_TIMELINE" val="W3sicG9sbFF1ZXN0aW9uVXVpZCI6IjY3YmJjY2I5LTA3MTUtNDE4My1iYzU5LTg2NmQzMWZlOTg1MyIsInNob3dSZXN1bHRzIjp0cnVlLCJzaG93Q29ycmVjdEFuc3dlcnMiOmZhbHNlLCJ2b3RpbmdMb2NrZWQiOmZhbHNlfV0="/>
</p:tagLst>
</file>

<file path=ppt/tags/tag17.xml><?xml version="1.0" encoding="utf-8"?>
<p:tagLst xmlns:a="http://schemas.openxmlformats.org/drawingml/2006/main" xmlns:r="http://schemas.openxmlformats.org/officeDocument/2006/relationships" xmlns:p="http://schemas.openxmlformats.org/presentationml/2006/main">
  <p:tag name="SLIDO_ELEMENT" val="reminder"/>
</p:tagLst>
</file>

<file path=ppt/tags/tag18.xml><?xml version="1.0" encoding="utf-8"?>
<p:tagLst xmlns:a="http://schemas.openxmlformats.org/drawingml/2006/main" xmlns:r="http://schemas.openxmlformats.org/officeDocument/2006/relationships" xmlns:p="http://schemas.openxmlformats.org/presentationml/2006/main">
  <p:tag name="SLIDO_ELEMENT" val="dotty"/>
</p:tagLst>
</file>

<file path=ppt/tags/tag19.xml><?xml version="1.0" encoding="utf-8"?>
<p:tagLst xmlns:a="http://schemas.openxmlformats.org/drawingml/2006/main" xmlns:r="http://schemas.openxmlformats.org/officeDocument/2006/relationships" xmlns:p="http://schemas.openxmlformats.org/presentationml/2006/main">
  <p:tag name="SLIDO_ELEMENT" val="logo"/>
</p:tagLst>
</file>

<file path=ppt/tags/tag20.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21.xml><?xml version="1.0" encoding="utf-8"?>
<p:tagLst xmlns:a="http://schemas.openxmlformats.org/drawingml/2006/main" xmlns:r="http://schemas.openxmlformats.org/officeDocument/2006/relationships" xmlns:p="http://schemas.openxmlformats.org/presentationml/2006/main">
  <p:tag name="SLIDO_ELEMENT" val="title"/>
</p:tagLst>
</file>

<file path=ppt/tags/tag22.xml><?xml version="1.0" encoding="utf-8"?>
<p:tagLst xmlns:a="http://schemas.openxmlformats.org/drawingml/2006/main" xmlns:r="http://schemas.openxmlformats.org/officeDocument/2006/relationships" xmlns:p="http://schemas.openxmlformats.org/presentationml/2006/main">
  <p:tag name="SLIDO_ELEMENT" val="footer"/>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IMI">
      <a:dk1>
        <a:srgbClr val="292934"/>
      </a:dk1>
      <a:lt1>
        <a:srgbClr val="FFFFFF"/>
      </a:lt1>
      <a:dk2>
        <a:srgbClr val="E95517"/>
      </a:dk2>
      <a:lt2>
        <a:srgbClr val="EEEEEE"/>
      </a:lt2>
      <a:accent1>
        <a:srgbClr val="0062A2"/>
      </a:accent1>
      <a:accent2>
        <a:srgbClr val="0AB3E7"/>
      </a:accent2>
      <a:accent3>
        <a:srgbClr val="E95517"/>
      </a:accent3>
      <a:accent4>
        <a:srgbClr val="56566E"/>
      </a:accent4>
      <a:accent5>
        <a:srgbClr val="C4C4D1"/>
      </a:accent5>
      <a:accent6>
        <a:srgbClr val="0075C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9a06cb9-a17e-45fe-84c3-1aa94e1c46bf">
      <Terms xmlns="http://schemas.microsoft.com/office/infopath/2007/PartnerControls"/>
    </lcf76f155ced4ddcb4097134ff3c332f>
    <TaxCatchAll xmlns="6dbe8a5c-6071-425f-942f-f088303af6b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5C1B5C951333946BBC5A96D1541D4A6" ma:contentTypeVersion="18" ma:contentTypeDescription="Create a new document." ma:contentTypeScope="" ma:versionID="6ede6048db731a720849682c3bafd9da">
  <xsd:schema xmlns:xsd="http://www.w3.org/2001/XMLSchema" xmlns:xs="http://www.w3.org/2001/XMLSchema" xmlns:p="http://schemas.microsoft.com/office/2006/metadata/properties" xmlns:ns2="29a06cb9-a17e-45fe-84c3-1aa94e1c46bf" xmlns:ns3="6dbe8a5c-6071-425f-942f-f088303af6bb" targetNamespace="http://schemas.microsoft.com/office/2006/metadata/properties" ma:root="true" ma:fieldsID="ca91fdb479be69a32cb81e907f050294" ns2:_="" ns3:_="">
    <xsd:import namespace="29a06cb9-a17e-45fe-84c3-1aa94e1c46bf"/>
    <xsd:import namespace="6dbe8a5c-6071-425f-942f-f088303af6b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a06cb9-a17e-45fe-84c3-1aa94e1c46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fc1e9e1-acb2-4fe8-beb2-cafc98066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dbe8a5c-6071-425f-942f-f088303af6b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8338034-7f91-48b6-ac1f-a14acf1f0c6a}" ma:internalName="TaxCatchAll" ma:showField="CatchAllData" ma:web="6dbe8a5c-6071-425f-942f-f088303af6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8B40E8-2530-47AA-8FA9-99AE82ED73D7}">
  <ds:schemaRefs>
    <ds:schemaRef ds:uri="http://schemas.microsoft.com/sharepoint/v3/contenttype/forms"/>
  </ds:schemaRefs>
</ds:datastoreItem>
</file>

<file path=customXml/itemProps2.xml><?xml version="1.0" encoding="utf-8"?>
<ds:datastoreItem xmlns:ds="http://schemas.openxmlformats.org/officeDocument/2006/customXml" ds:itemID="{446C9F4B-6D0D-4798-BE77-B61B0F9E40D3}">
  <ds:schemaRefs>
    <ds:schemaRef ds:uri="29a06cb9-a17e-45fe-84c3-1aa94e1c46bf"/>
    <ds:schemaRef ds:uri="6dbe8a5c-6071-425f-942f-f088303af6bb"/>
    <ds:schemaRef ds:uri="73ecd97f-6394-451a-81d4-d4c494b1158a"/>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7B4E3E1-32AB-4928-B60C-EE220E2F2F60}">
  <ds:schemaRefs>
    <ds:schemaRef ds:uri="29a06cb9-a17e-45fe-84c3-1aa94e1c46bf"/>
    <ds:schemaRef ds:uri="6dbe8a5c-6071-425f-942f-f088303af6b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852</Words>
  <Application>Microsoft Office PowerPoint</Application>
  <PresentationFormat>On-screen Show (4:3)</PresentationFormat>
  <Paragraphs>75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Calibri</vt:lpstr>
      <vt:lpstr>Congenial Black</vt:lpstr>
      <vt:lpstr>Clarity</vt:lpstr>
      <vt:lpstr>Staff Meeting  07.29.2024</vt:lpstr>
      <vt:lpstr>New Business Updates</vt:lpstr>
      <vt:lpstr>Staff &amp; Client Updates</vt:lpstr>
      <vt:lpstr>PowerPoint Presentation</vt:lpstr>
      <vt:lpstr>PowerPoint Presentation</vt:lpstr>
      <vt:lpstr>PowerPoint Presentation</vt:lpstr>
      <vt:lpstr>PowerPoint Presentation</vt:lpstr>
      <vt:lpstr>Advantages of Time Tracking</vt:lpstr>
      <vt:lpstr>PowerPoint Presentation</vt:lpstr>
      <vt:lpstr>PowerPoint Presentation</vt:lpstr>
      <vt:lpstr>PowerPoint Presentation</vt:lpstr>
      <vt:lpstr>Kudos, FUSE Updates and Other </vt:lpstr>
      <vt:lpstr>Getting to Know Our Colleagues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Owens</dc:creator>
  <cp:lastModifiedBy>Linda Owens</cp:lastModifiedBy>
  <cp:revision>1</cp:revision>
  <cp:lastPrinted>2019-05-02T16:00:40Z</cp:lastPrinted>
  <dcterms:created xsi:type="dcterms:W3CDTF">2015-11-11T16:58:51Z</dcterms:created>
  <dcterms:modified xsi:type="dcterms:W3CDTF">2024-07-29T13:45:06Z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0x0101006D1B80C553832E439173D4CF3E2B50B4</vt:lpwstr>
  </property>
  <property fmtid="{D5CDD505-2E9C-101B-9397-08002B2CF9AE}" pid="3" name="MediaServiceImageTags">
    <vt:lpwstr/>
  </property>
  <property fmtid="{D5CDD505-2E9C-101B-9397-08002B2CF9AE}" pid="4" name="SlidoAppVersion">
    <vt:lpwstr>1.12.0.5522</vt:lpwstr>
  </property>
</Properties>
</file>