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4"/>
  </p:sldMasterIdLst>
  <p:notesMasterIdLst>
    <p:notesMasterId r:id="rId10"/>
  </p:notesMasterIdLst>
  <p:sldIdLst>
    <p:sldId id="367" r:id="rId5"/>
    <p:sldId id="371" r:id="rId6"/>
    <p:sldId id="373" r:id="rId7"/>
    <p:sldId id="372" r:id="rId8"/>
    <p:sldId id="370" r:id="rId9"/>
  </p:sldIdLst>
  <p:sldSz cx="9144000" cy="6858000" type="screen4x3"/>
  <p:notesSz cx="7315200" cy="96012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a Owens" initials="LO" lastIdx="18" clrIdx="0">
    <p:extLst>
      <p:ext uri="{19B8F6BF-5375-455C-9EA6-DF929625EA0E}">
        <p15:presenceInfo xmlns:p15="http://schemas.microsoft.com/office/powerpoint/2012/main" userId="S-1-5-21-808580993-3374771341-2040168802-1147" providerId="AD"/>
      </p:ext>
    </p:extLst>
  </p:cmAuthor>
  <p:cmAuthor id="2" name="Lee Claassen" initials="LC" lastIdx="12" clrIdx="1">
    <p:extLst>
      <p:ext uri="{19B8F6BF-5375-455C-9EA6-DF929625EA0E}">
        <p15:presenceInfo xmlns:p15="http://schemas.microsoft.com/office/powerpoint/2012/main" userId="S-1-5-21-808580993-3374771341-2040168802-26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9B7DA"/>
    <a:srgbClr val="FFFFFF"/>
    <a:srgbClr val="0062A2"/>
    <a:srgbClr val="EE8512"/>
    <a:srgbClr val="880809"/>
    <a:srgbClr val="00A423"/>
    <a:srgbClr val="0060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981" y="51"/>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9BE0B0-E3C4-495D-B4A5-0F8B7D70DB0F}" type="doc">
      <dgm:prSet loTypeId="urn:microsoft.com/office/officeart/2005/8/layout/hProcess10" loCatId="process" qsTypeId="urn:microsoft.com/office/officeart/2005/8/quickstyle/simple5" qsCatId="simple" csTypeId="urn:microsoft.com/office/officeart/2005/8/colors/colorful2" csCatId="colorful" phldr="1"/>
      <dgm:spPr/>
      <dgm:t>
        <a:bodyPr/>
        <a:lstStyle/>
        <a:p>
          <a:endParaRPr lang="en-US"/>
        </a:p>
      </dgm:t>
    </dgm:pt>
    <dgm:pt modelId="{CACE890A-1E16-4224-8518-3247D8ADEB6E}">
      <dgm:prSet phldrT="[Text]"/>
      <dgm:spPr/>
      <dgm:t>
        <a:bodyPr/>
        <a:lstStyle/>
        <a:p>
          <a:r>
            <a:rPr lang="en-US"/>
            <a:t>Client Contracts</a:t>
          </a:r>
        </a:p>
      </dgm:t>
    </dgm:pt>
    <dgm:pt modelId="{BA88C7F4-D840-4022-A6B1-68A43ADFC4C6}" type="parTrans" cxnId="{E1B52485-0531-4EA9-86A9-E256E8AC88FA}">
      <dgm:prSet/>
      <dgm:spPr/>
      <dgm:t>
        <a:bodyPr/>
        <a:lstStyle/>
        <a:p>
          <a:endParaRPr lang="en-US"/>
        </a:p>
      </dgm:t>
    </dgm:pt>
    <dgm:pt modelId="{0DBAA7C9-4172-4292-9081-6C6B63397E00}" type="sibTrans" cxnId="{E1B52485-0531-4EA9-86A9-E256E8AC88FA}">
      <dgm:prSet/>
      <dgm:spPr/>
      <dgm:t>
        <a:bodyPr/>
        <a:lstStyle/>
        <a:p>
          <a:endParaRPr lang="en-US"/>
        </a:p>
      </dgm:t>
    </dgm:pt>
    <dgm:pt modelId="{4E91BCDC-9AAF-4BC0-AEBF-901543B79825}">
      <dgm:prSet phldrT="[Text]"/>
      <dgm:spPr/>
      <dgm:t>
        <a:bodyPr/>
        <a:lstStyle/>
        <a:p>
          <a:r>
            <a:rPr lang="en-US"/>
            <a:t>Number of hours purchased by the client.</a:t>
          </a:r>
        </a:p>
      </dgm:t>
    </dgm:pt>
    <dgm:pt modelId="{0A5B2160-9C9E-4553-A16E-BD111CDBA244}" type="parTrans" cxnId="{59A438A6-9C87-4BE2-BBBC-0B13387FD5CF}">
      <dgm:prSet/>
      <dgm:spPr/>
      <dgm:t>
        <a:bodyPr/>
        <a:lstStyle/>
        <a:p>
          <a:endParaRPr lang="en-US"/>
        </a:p>
      </dgm:t>
    </dgm:pt>
    <dgm:pt modelId="{CFF883F1-E0F0-49F2-961F-60927AB6E33E}" type="sibTrans" cxnId="{59A438A6-9C87-4BE2-BBBC-0B13387FD5CF}">
      <dgm:prSet/>
      <dgm:spPr/>
      <dgm:t>
        <a:bodyPr/>
        <a:lstStyle/>
        <a:p>
          <a:endParaRPr lang="en-US"/>
        </a:p>
      </dgm:t>
    </dgm:pt>
    <dgm:pt modelId="{0DB7C981-0736-463B-9EC2-487354ECDCD5}">
      <dgm:prSet phldrT="[Text]"/>
      <dgm:spPr/>
      <dgm:t>
        <a:bodyPr/>
        <a:lstStyle/>
        <a:p>
          <a:r>
            <a:rPr lang="en-US"/>
            <a:t>Staff Hours by Client.xls</a:t>
          </a:r>
        </a:p>
      </dgm:t>
    </dgm:pt>
    <dgm:pt modelId="{1695E586-4B7F-4EE0-A2E2-E045AD250181}" type="parTrans" cxnId="{81A95875-5006-4D6F-9054-DC439571FDCC}">
      <dgm:prSet/>
      <dgm:spPr/>
      <dgm:t>
        <a:bodyPr/>
        <a:lstStyle/>
        <a:p>
          <a:endParaRPr lang="en-US"/>
        </a:p>
      </dgm:t>
    </dgm:pt>
    <dgm:pt modelId="{1C589AE3-1875-4325-AD69-8FEF8CB53C38}" type="sibTrans" cxnId="{81A95875-5006-4D6F-9054-DC439571FDCC}">
      <dgm:prSet/>
      <dgm:spPr/>
      <dgm:t>
        <a:bodyPr/>
        <a:lstStyle/>
        <a:p>
          <a:endParaRPr lang="en-US"/>
        </a:p>
      </dgm:t>
    </dgm:pt>
    <dgm:pt modelId="{0A1AD364-E445-4588-9526-DC8892D17F4C}">
      <dgm:prSet phldrT="[Text]"/>
      <dgm:spPr/>
      <dgm:t>
        <a:bodyPr/>
        <a:lstStyle/>
        <a:p>
          <a:r>
            <a:rPr lang="en-US"/>
            <a:t>Allocation of time for each employee for each client.</a:t>
          </a:r>
        </a:p>
      </dgm:t>
    </dgm:pt>
    <dgm:pt modelId="{BBB7D723-E5DD-4DAB-A682-C8FA2227E869}" type="parTrans" cxnId="{C04852E9-3680-4005-A65E-84B31963329A}">
      <dgm:prSet/>
      <dgm:spPr/>
      <dgm:t>
        <a:bodyPr/>
        <a:lstStyle/>
        <a:p>
          <a:endParaRPr lang="en-US"/>
        </a:p>
      </dgm:t>
    </dgm:pt>
    <dgm:pt modelId="{D54C8B5A-7028-4E94-8C79-CB7C5B231714}" type="sibTrans" cxnId="{C04852E9-3680-4005-A65E-84B31963329A}">
      <dgm:prSet/>
      <dgm:spPr/>
      <dgm:t>
        <a:bodyPr/>
        <a:lstStyle/>
        <a:p>
          <a:endParaRPr lang="en-US"/>
        </a:p>
      </dgm:t>
    </dgm:pt>
    <dgm:pt modelId="{161DA65A-B872-4A04-A70D-E12C0B5BD57E}">
      <dgm:prSet phldrT="[Text]"/>
      <dgm:spPr/>
      <dgm:t>
        <a:bodyPr/>
        <a:lstStyle/>
        <a:p>
          <a:r>
            <a:rPr lang="en-US"/>
            <a:t>Time Tracker</a:t>
          </a:r>
        </a:p>
      </dgm:t>
    </dgm:pt>
    <dgm:pt modelId="{6D811EC5-2832-4CCF-9A7C-5F7231642ED2}" type="parTrans" cxnId="{D10C1990-4FAE-46D0-ADAD-B6D0D1C7087A}">
      <dgm:prSet/>
      <dgm:spPr/>
      <dgm:t>
        <a:bodyPr/>
        <a:lstStyle/>
        <a:p>
          <a:endParaRPr lang="en-US"/>
        </a:p>
      </dgm:t>
    </dgm:pt>
    <dgm:pt modelId="{350DE6D4-9B72-471B-B7AC-C1190764E12D}" type="sibTrans" cxnId="{D10C1990-4FAE-46D0-ADAD-B6D0D1C7087A}">
      <dgm:prSet/>
      <dgm:spPr/>
      <dgm:t>
        <a:bodyPr/>
        <a:lstStyle/>
        <a:p>
          <a:endParaRPr lang="en-US"/>
        </a:p>
      </dgm:t>
    </dgm:pt>
    <dgm:pt modelId="{A6E01BF5-2653-4DA9-BAE3-273D35E0C707}">
      <dgm:prSet phldrT="[Text]"/>
      <dgm:spPr/>
      <dgm:t>
        <a:bodyPr/>
        <a:lstStyle/>
        <a:p>
          <a:r>
            <a:rPr lang="en-US"/>
            <a:t>Daily tracking of time spent on each client, broken down by job.</a:t>
          </a:r>
        </a:p>
      </dgm:t>
    </dgm:pt>
    <dgm:pt modelId="{47E3E0E2-692E-4729-AA7E-1A7BB894A164}" type="parTrans" cxnId="{76A83E2B-5444-4E5F-84C3-D6003724F455}">
      <dgm:prSet/>
      <dgm:spPr/>
      <dgm:t>
        <a:bodyPr/>
        <a:lstStyle/>
        <a:p>
          <a:endParaRPr lang="en-US"/>
        </a:p>
      </dgm:t>
    </dgm:pt>
    <dgm:pt modelId="{33516A3B-DDF7-4D88-996A-51149DFE8066}" type="sibTrans" cxnId="{76A83E2B-5444-4E5F-84C3-D6003724F455}">
      <dgm:prSet/>
      <dgm:spPr/>
      <dgm:t>
        <a:bodyPr/>
        <a:lstStyle/>
        <a:p>
          <a:endParaRPr lang="en-US"/>
        </a:p>
      </dgm:t>
    </dgm:pt>
    <dgm:pt modelId="{DEA0E069-C707-444E-B01E-1DD4E00D8026}">
      <dgm:prSet phldrT="[Text]"/>
      <dgm:spPr/>
      <dgm:t>
        <a:bodyPr/>
        <a:lstStyle/>
        <a:p>
          <a:endParaRPr lang="en-US"/>
        </a:p>
      </dgm:t>
    </dgm:pt>
    <dgm:pt modelId="{14E86D8D-03CC-4FFF-BE10-585CD687AF53}" type="parTrans" cxnId="{5F453F21-93DD-476B-A768-1CB0E067E650}">
      <dgm:prSet/>
      <dgm:spPr/>
      <dgm:t>
        <a:bodyPr/>
        <a:lstStyle/>
        <a:p>
          <a:endParaRPr lang="en-US"/>
        </a:p>
      </dgm:t>
    </dgm:pt>
    <dgm:pt modelId="{03101BFB-E6DB-490A-8BA5-E168660DF28D}" type="sibTrans" cxnId="{5F453F21-93DD-476B-A768-1CB0E067E650}">
      <dgm:prSet/>
      <dgm:spPr/>
      <dgm:t>
        <a:bodyPr/>
        <a:lstStyle/>
        <a:p>
          <a:endParaRPr lang="en-US"/>
        </a:p>
      </dgm:t>
    </dgm:pt>
    <dgm:pt modelId="{F9908870-7850-465D-9E79-5B719D3B8CFB}" type="pres">
      <dgm:prSet presAssocID="{449BE0B0-E3C4-495D-B4A5-0F8B7D70DB0F}" presName="Name0" presStyleCnt="0">
        <dgm:presLayoutVars>
          <dgm:dir/>
          <dgm:resizeHandles val="exact"/>
        </dgm:presLayoutVars>
      </dgm:prSet>
      <dgm:spPr/>
    </dgm:pt>
    <dgm:pt modelId="{B2588904-8CD8-47DC-A38F-9A5D9CD3EA76}" type="pres">
      <dgm:prSet presAssocID="{CACE890A-1E16-4224-8518-3247D8ADEB6E}" presName="composite" presStyleCnt="0"/>
      <dgm:spPr/>
    </dgm:pt>
    <dgm:pt modelId="{75A65671-2523-49E7-B66C-F5030458A17B}" type="pres">
      <dgm:prSet presAssocID="{CACE890A-1E16-4224-8518-3247D8ADEB6E}" presName="imagSh" presStyleLbl="b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dgm:spPr>
      <dgm:extLst>
        <a:ext uri="{E40237B7-FDA0-4F09-8148-C483321AD2D9}">
          <dgm14:cNvPr xmlns:dgm14="http://schemas.microsoft.com/office/drawing/2010/diagram" id="0" name="" descr="Contract outline"/>
        </a:ext>
      </dgm:extLst>
    </dgm:pt>
    <dgm:pt modelId="{1CD75A01-2084-4223-823A-DDD3400DD0F8}" type="pres">
      <dgm:prSet presAssocID="{CACE890A-1E16-4224-8518-3247D8ADEB6E}" presName="txNode" presStyleLbl="node1" presStyleIdx="0" presStyleCnt="3">
        <dgm:presLayoutVars>
          <dgm:bulletEnabled val="1"/>
        </dgm:presLayoutVars>
      </dgm:prSet>
      <dgm:spPr/>
    </dgm:pt>
    <dgm:pt modelId="{64680E71-0038-4B0C-ADE2-D0D37AF9B514}" type="pres">
      <dgm:prSet presAssocID="{0DBAA7C9-4172-4292-9081-6C6B63397E00}" presName="sibTrans" presStyleLbl="sibTrans2D1" presStyleIdx="0" presStyleCnt="2"/>
      <dgm:spPr/>
    </dgm:pt>
    <dgm:pt modelId="{1EA18689-C436-4457-90A2-C07A09F5ABC0}" type="pres">
      <dgm:prSet presAssocID="{0DBAA7C9-4172-4292-9081-6C6B63397E00}" presName="connTx" presStyleLbl="sibTrans2D1" presStyleIdx="0" presStyleCnt="2"/>
      <dgm:spPr/>
    </dgm:pt>
    <dgm:pt modelId="{2042F98D-F175-4019-AC53-7B2A36CF32C3}" type="pres">
      <dgm:prSet presAssocID="{0DB7C981-0736-463B-9EC2-487354ECDCD5}" presName="composite" presStyleCnt="0"/>
      <dgm:spPr/>
    </dgm:pt>
    <dgm:pt modelId="{761D13ED-1560-4810-B9EF-41DF961B0D84}" type="pres">
      <dgm:prSet presAssocID="{0DB7C981-0736-463B-9EC2-487354ECDCD5}" presName="imagSh" presStyleLbl="b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dgm:spPr>
      <dgm:extLst>
        <a:ext uri="{E40237B7-FDA0-4F09-8148-C483321AD2D9}">
          <dgm14:cNvPr xmlns:dgm14="http://schemas.microsoft.com/office/drawing/2010/diagram" id="0" name="" descr="Table outline"/>
        </a:ext>
      </dgm:extLst>
    </dgm:pt>
    <dgm:pt modelId="{FD3C64FC-9A4F-4D5E-9ADD-BF250D207FC3}" type="pres">
      <dgm:prSet presAssocID="{0DB7C981-0736-463B-9EC2-487354ECDCD5}" presName="txNode" presStyleLbl="node1" presStyleIdx="1" presStyleCnt="3">
        <dgm:presLayoutVars>
          <dgm:bulletEnabled val="1"/>
        </dgm:presLayoutVars>
      </dgm:prSet>
      <dgm:spPr/>
    </dgm:pt>
    <dgm:pt modelId="{FE5B33DD-5B82-453B-AF59-82F07F4EA643}" type="pres">
      <dgm:prSet presAssocID="{1C589AE3-1875-4325-AD69-8FEF8CB53C38}" presName="sibTrans" presStyleLbl="sibTrans2D1" presStyleIdx="1" presStyleCnt="2"/>
      <dgm:spPr/>
    </dgm:pt>
    <dgm:pt modelId="{84F419A6-2EA7-47A5-AA6C-ADF77817B917}" type="pres">
      <dgm:prSet presAssocID="{1C589AE3-1875-4325-AD69-8FEF8CB53C38}" presName="connTx" presStyleLbl="sibTrans2D1" presStyleIdx="1" presStyleCnt="2"/>
      <dgm:spPr/>
    </dgm:pt>
    <dgm:pt modelId="{E7F8E091-5D09-4D3E-B701-2E52A8BFD55A}" type="pres">
      <dgm:prSet presAssocID="{161DA65A-B872-4A04-A70D-E12C0B5BD57E}" presName="composite" presStyleCnt="0"/>
      <dgm:spPr/>
    </dgm:pt>
    <dgm:pt modelId="{9EF1B51E-83F1-4954-8B65-58CE9B388FC0}" type="pres">
      <dgm:prSet presAssocID="{161DA65A-B872-4A04-A70D-E12C0B5BD57E}" presName="imagSh" presStyleLbl="b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dgm:spPr>
      <dgm:extLst>
        <a:ext uri="{E40237B7-FDA0-4F09-8148-C483321AD2D9}">
          <dgm14:cNvPr xmlns:dgm14="http://schemas.microsoft.com/office/drawing/2010/diagram" id="0" name="" descr="Stopwatch outline"/>
        </a:ext>
      </dgm:extLst>
    </dgm:pt>
    <dgm:pt modelId="{F4E2793E-D99F-4D37-B7EF-5EBA215666FB}" type="pres">
      <dgm:prSet presAssocID="{161DA65A-B872-4A04-A70D-E12C0B5BD57E}" presName="txNode" presStyleLbl="node1" presStyleIdx="2" presStyleCnt="3">
        <dgm:presLayoutVars>
          <dgm:bulletEnabled val="1"/>
        </dgm:presLayoutVars>
      </dgm:prSet>
      <dgm:spPr/>
    </dgm:pt>
  </dgm:ptLst>
  <dgm:cxnLst>
    <dgm:cxn modelId="{951B8B05-CD0D-4AD3-93E4-B4663EABACC4}" type="presOf" srcId="{CACE890A-1E16-4224-8518-3247D8ADEB6E}" destId="{1CD75A01-2084-4223-823A-DDD3400DD0F8}" srcOrd="0" destOrd="0" presId="urn:microsoft.com/office/officeart/2005/8/layout/hProcess10"/>
    <dgm:cxn modelId="{1D69AC10-1D7E-4194-9C3B-5A7645216A3C}" type="presOf" srcId="{1C589AE3-1875-4325-AD69-8FEF8CB53C38}" destId="{FE5B33DD-5B82-453B-AF59-82F07F4EA643}" srcOrd="0" destOrd="0" presId="urn:microsoft.com/office/officeart/2005/8/layout/hProcess10"/>
    <dgm:cxn modelId="{F999E71F-78C1-446E-BE2A-A21966E92452}" type="presOf" srcId="{0DB7C981-0736-463B-9EC2-487354ECDCD5}" destId="{FD3C64FC-9A4F-4D5E-9ADD-BF250D207FC3}" srcOrd="0" destOrd="0" presId="urn:microsoft.com/office/officeart/2005/8/layout/hProcess10"/>
    <dgm:cxn modelId="{5F453F21-93DD-476B-A768-1CB0E067E650}" srcId="{CACE890A-1E16-4224-8518-3247D8ADEB6E}" destId="{DEA0E069-C707-444E-B01E-1DD4E00D8026}" srcOrd="1" destOrd="0" parTransId="{14E86D8D-03CC-4FFF-BE10-585CD687AF53}" sibTransId="{03101BFB-E6DB-490A-8BA5-E168660DF28D}"/>
    <dgm:cxn modelId="{76A83E2B-5444-4E5F-84C3-D6003724F455}" srcId="{161DA65A-B872-4A04-A70D-E12C0B5BD57E}" destId="{A6E01BF5-2653-4DA9-BAE3-273D35E0C707}" srcOrd="0" destOrd="0" parTransId="{47E3E0E2-692E-4729-AA7E-1A7BB894A164}" sibTransId="{33516A3B-DDF7-4D88-996A-51149DFE8066}"/>
    <dgm:cxn modelId="{A33B2936-1D50-44FF-8C7C-F08B7080921D}" type="presOf" srcId="{A6E01BF5-2653-4DA9-BAE3-273D35E0C707}" destId="{F4E2793E-D99F-4D37-B7EF-5EBA215666FB}" srcOrd="0" destOrd="1" presId="urn:microsoft.com/office/officeart/2005/8/layout/hProcess10"/>
    <dgm:cxn modelId="{11E47850-230B-450E-AC4E-E3279A21CC0D}" type="presOf" srcId="{1C589AE3-1875-4325-AD69-8FEF8CB53C38}" destId="{84F419A6-2EA7-47A5-AA6C-ADF77817B917}" srcOrd="1" destOrd="0" presId="urn:microsoft.com/office/officeart/2005/8/layout/hProcess10"/>
    <dgm:cxn modelId="{81A95875-5006-4D6F-9054-DC439571FDCC}" srcId="{449BE0B0-E3C4-495D-B4A5-0F8B7D70DB0F}" destId="{0DB7C981-0736-463B-9EC2-487354ECDCD5}" srcOrd="1" destOrd="0" parTransId="{1695E586-4B7F-4EE0-A2E2-E045AD250181}" sibTransId="{1C589AE3-1875-4325-AD69-8FEF8CB53C38}"/>
    <dgm:cxn modelId="{3C04CC59-A82E-4A35-8C95-8EB6DF8A2145}" type="presOf" srcId="{DEA0E069-C707-444E-B01E-1DD4E00D8026}" destId="{1CD75A01-2084-4223-823A-DDD3400DD0F8}" srcOrd="0" destOrd="2" presId="urn:microsoft.com/office/officeart/2005/8/layout/hProcess10"/>
    <dgm:cxn modelId="{E1B52485-0531-4EA9-86A9-E256E8AC88FA}" srcId="{449BE0B0-E3C4-495D-B4A5-0F8B7D70DB0F}" destId="{CACE890A-1E16-4224-8518-3247D8ADEB6E}" srcOrd="0" destOrd="0" parTransId="{BA88C7F4-D840-4022-A6B1-68A43ADFC4C6}" sibTransId="{0DBAA7C9-4172-4292-9081-6C6B63397E00}"/>
    <dgm:cxn modelId="{D10C1990-4FAE-46D0-ADAD-B6D0D1C7087A}" srcId="{449BE0B0-E3C4-495D-B4A5-0F8B7D70DB0F}" destId="{161DA65A-B872-4A04-A70D-E12C0B5BD57E}" srcOrd="2" destOrd="0" parTransId="{6D811EC5-2832-4CCF-9A7C-5F7231642ED2}" sibTransId="{350DE6D4-9B72-471B-B7AC-C1190764E12D}"/>
    <dgm:cxn modelId="{6E5E77A1-C190-4828-B4B6-56E92482C53F}" type="presOf" srcId="{0DBAA7C9-4172-4292-9081-6C6B63397E00}" destId="{64680E71-0038-4B0C-ADE2-D0D37AF9B514}" srcOrd="0" destOrd="0" presId="urn:microsoft.com/office/officeart/2005/8/layout/hProcess10"/>
    <dgm:cxn modelId="{59A438A6-9C87-4BE2-BBBC-0B13387FD5CF}" srcId="{CACE890A-1E16-4224-8518-3247D8ADEB6E}" destId="{4E91BCDC-9AAF-4BC0-AEBF-901543B79825}" srcOrd="0" destOrd="0" parTransId="{0A5B2160-9C9E-4553-A16E-BD111CDBA244}" sibTransId="{CFF883F1-E0F0-49F2-961F-60927AB6E33E}"/>
    <dgm:cxn modelId="{F2894FA7-C04D-455C-A106-E53162459463}" type="presOf" srcId="{4E91BCDC-9AAF-4BC0-AEBF-901543B79825}" destId="{1CD75A01-2084-4223-823A-DDD3400DD0F8}" srcOrd="0" destOrd="1" presId="urn:microsoft.com/office/officeart/2005/8/layout/hProcess10"/>
    <dgm:cxn modelId="{91E5E2A8-F5F2-4EE4-8996-2BADBC6B0DF2}" type="presOf" srcId="{161DA65A-B872-4A04-A70D-E12C0B5BD57E}" destId="{F4E2793E-D99F-4D37-B7EF-5EBA215666FB}" srcOrd="0" destOrd="0" presId="urn:microsoft.com/office/officeart/2005/8/layout/hProcess10"/>
    <dgm:cxn modelId="{751842B6-9638-496F-B96B-9BAB38BC8491}" type="presOf" srcId="{449BE0B0-E3C4-495D-B4A5-0F8B7D70DB0F}" destId="{F9908870-7850-465D-9E79-5B719D3B8CFB}" srcOrd="0" destOrd="0" presId="urn:microsoft.com/office/officeart/2005/8/layout/hProcess10"/>
    <dgm:cxn modelId="{B363DEBF-7554-4CE4-9FFA-097CACE06851}" type="presOf" srcId="{0A1AD364-E445-4588-9526-DC8892D17F4C}" destId="{FD3C64FC-9A4F-4D5E-9ADD-BF250D207FC3}" srcOrd="0" destOrd="1" presId="urn:microsoft.com/office/officeart/2005/8/layout/hProcess10"/>
    <dgm:cxn modelId="{401777D3-EEB8-499B-B087-159473BA5428}" type="presOf" srcId="{0DBAA7C9-4172-4292-9081-6C6B63397E00}" destId="{1EA18689-C436-4457-90A2-C07A09F5ABC0}" srcOrd="1" destOrd="0" presId="urn:microsoft.com/office/officeart/2005/8/layout/hProcess10"/>
    <dgm:cxn modelId="{C04852E9-3680-4005-A65E-84B31963329A}" srcId="{0DB7C981-0736-463B-9EC2-487354ECDCD5}" destId="{0A1AD364-E445-4588-9526-DC8892D17F4C}" srcOrd="0" destOrd="0" parTransId="{BBB7D723-E5DD-4DAB-A682-C8FA2227E869}" sibTransId="{D54C8B5A-7028-4E94-8C79-CB7C5B231714}"/>
    <dgm:cxn modelId="{1429B961-83C5-486A-860F-C8009FB62C18}" type="presParOf" srcId="{F9908870-7850-465D-9E79-5B719D3B8CFB}" destId="{B2588904-8CD8-47DC-A38F-9A5D9CD3EA76}" srcOrd="0" destOrd="0" presId="urn:microsoft.com/office/officeart/2005/8/layout/hProcess10"/>
    <dgm:cxn modelId="{78ED3F04-8ACE-452A-9BDB-214872157871}" type="presParOf" srcId="{B2588904-8CD8-47DC-A38F-9A5D9CD3EA76}" destId="{75A65671-2523-49E7-B66C-F5030458A17B}" srcOrd="0" destOrd="0" presId="urn:microsoft.com/office/officeart/2005/8/layout/hProcess10"/>
    <dgm:cxn modelId="{236C9DDB-F647-45E7-939D-27D89E41BCB6}" type="presParOf" srcId="{B2588904-8CD8-47DC-A38F-9A5D9CD3EA76}" destId="{1CD75A01-2084-4223-823A-DDD3400DD0F8}" srcOrd="1" destOrd="0" presId="urn:microsoft.com/office/officeart/2005/8/layout/hProcess10"/>
    <dgm:cxn modelId="{ED9A3BCB-E6C6-482F-A1FD-CDAD99014F1E}" type="presParOf" srcId="{F9908870-7850-465D-9E79-5B719D3B8CFB}" destId="{64680E71-0038-4B0C-ADE2-D0D37AF9B514}" srcOrd="1" destOrd="0" presId="urn:microsoft.com/office/officeart/2005/8/layout/hProcess10"/>
    <dgm:cxn modelId="{4B050475-756A-4FA1-B822-D77AEE23A104}" type="presParOf" srcId="{64680E71-0038-4B0C-ADE2-D0D37AF9B514}" destId="{1EA18689-C436-4457-90A2-C07A09F5ABC0}" srcOrd="0" destOrd="0" presId="urn:microsoft.com/office/officeart/2005/8/layout/hProcess10"/>
    <dgm:cxn modelId="{C26DC465-9FB4-4ED9-BDF1-03923CE0AA2F}" type="presParOf" srcId="{F9908870-7850-465D-9E79-5B719D3B8CFB}" destId="{2042F98D-F175-4019-AC53-7B2A36CF32C3}" srcOrd="2" destOrd="0" presId="urn:microsoft.com/office/officeart/2005/8/layout/hProcess10"/>
    <dgm:cxn modelId="{EA58344F-71B5-4E46-A455-7514D566BB4A}" type="presParOf" srcId="{2042F98D-F175-4019-AC53-7B2A36CF32C3}" destId="{761D13ED-1560-4810-B9EF-41DF961B0D84}" srcOrd="0" destOrd="0" presId="urn:microsoft.com/office/officeart/2005/8/layout/hProcess10"/>
    <dgm:cxn modelId="{911C6350-4776-4A79-8E00-4DEB8475CEF5}" type="presParOf" srcId="{2042F98D-F175-4019-AC53-7B2A36CF32C3}" destId="{FD3C64FC-9A4F-4D5E-9ADD-BF250D207FC3}" srcOrd="1" destOrd="0" presId="urn:microsoft.com/office/officeart/2005/8/layout/hProcess10"/>
    <dgm:cxn modelId="{4DF03C2C-53CF-44FF-9C0D-9C4CB73B5862}" type="presParOf" srcId="{F9908870-7850-465D-9E79-5B719D3B8CFB}" destId="{FE5B33DD-5B82-453B-AF59-82F07F4EA643}" srcOrd="3" destOrd="0" presId="urn:microsoft.com/office/officeart/2005/8/layout/hProcess10"/>
    <dgm:cxn modelId="{16AD5AF9-D43F-4B02-98CE-A5C8CC8ABED6}" type="presParOf" srcId="{FE5B33DD-5B82-453B-AF59-82F07F4EA643}" destId="{84F419A6-2EA7-47A5-AA6C-ADF77817B917}" srcOrd="0" destOrd="0" presId="urn:microsoft.com/office/officeart/2005/8/layout/hProcess10"/>
    <dgm:cxn modelId="{80AFF2C3-A1DC-41C4-ADD0-F2FB09EC804B}" type="presParOf" srcId="{F9908870-7850-465D-9E79-5B719D3B8CFB}" destId="{E7F8E091-5D09-4D3E-B701-2E52A8BFD55A}" srcOrd="4" destOrd="0" presId="urn:microsoft.com/office/officeart/2005/8/layout/hProcess10"/>
    <dgm:cxn modelId="{E6F77E7B-6B90-44B2-8708-3DAE582D0AE4}" type="presParOf" srcId="{E7F8E091-5D09-4D3E-B701-2E52A8BFD55A}" destId="{9EF1B51E-83F1-4954-8B65-58CE9B388FC0}" srcOrd="0" destOrd="0" presId="urn:microsoft.com/office/officeart/2005/8/layout/hProcess10"/>
    <dgm:cxn modelId="{361C3868-C7C5-438B-A11A-7FBC3C87B7FC}" type="presParOf" srcId="{E7F8E091-5D09-4D3E-B701-2E52A8BFD55A}" destId="{F4E2793E-D99F-4D37-B7EF-5EBA215666FB}"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9BE0B0-E3C4-495D-B4A5-0F8B7D70DB0F}" type="doc">
      <dgm:prSet loTypeId="urn:microsoft.com/office/officeart/2005/8/layout/hProcess10" loCatId="process" qsTypeId="urn:microsoft.com/office/officeart/2005/8/quickstyle/simple5" qsCatId="simple" csTypeId="urn:microsoft.com/office/officeart/2005/8/colors/colorful2" csCatId="colorful" phldr="1"/>
      <dgm:spPr/>
      <dgm:t>
        <a:bodyPr/>
        <a:lstStyle/>
        <a:p>
          <a:endParaRPr lang="en-US"/>
        </a:p>
      </dgm:t>
    </dgm:pt>
    <dgm:pt modelId="{B953124F-9839-450E-AA4E-3021DD4C4E9B}">
      <dgm:prSet phldrT="[Text]"/>
      <dgm:spPr/>
      <dgm:t>
        <a:bodyPr/>
        <a:lstStyle/>
        <a:p>
          <a:r>
            <a:rPr lang="en-US"/>
            <a:t>Account Executives and Managers</a:t>
          </a:r>
        </a:p>
      </dgm:t>
    </dgm:pt>
    <dgm:pt modelId="{E02DC5BA-01F9-44EC-9549-C855A5585868}" type="parTrans" cxnId="{6A4EE0E0-EA5B-4F49-A531-5A2EA3A1427E}">
      <dgm:prSet/>
      <dgm:spPr/>
      <dgm:t>
        <a:bodyPr/>
        <a:lstStyle/>
        <a:p>
          <a:endParaRPr lang="en-US"/>
        </a:p>
      </dgm:t>
    </dgm:pt>
    <dgm:pt modelId="{454768E2-1875-471D-9037-85C4A238F939}" type="sibTrans" cxnId="{6A4EE0E0-EA5B-4F49-A531-5A2EA3A1427E}">
      <dgm:prSet/>
      <dgm:spPr/>
      <dgm:t>
        <a:bodyPr/>
        <a:lstStyle/>
        <a:p>
          <a:endParaRPr lang="en-US"/>
        </a:p>
      </dgm:t>
    </dgm:pt>
    <dgm:pt modelId="{F39DA33F-625A-4701-93F3-AA6661967253}">
      <dgm:prSet phldrT="[Text]"/>
      <dgm:spPr/>
      <dgm:t>
        <a:bodyPr/>
        <a:lstStyle/>
        <a:p>
          <a:r>
            <a:rPr lang="en-US"/>
            <a:t>Updates Client Staff Time Usage report.</a:t>
          </a:r>
        </a:p>
      </dgm:t>
    </dgm:pt>
    <dgm:pt modelId="{A27AF605-9D8F-4937-BCB9-D1816340F243}" type="parTrans" cxnId="{BAFF705B-09D1-4406-905A-8CBD284906EF}">
      <dgm:prSet/>
      <dgm:spPr/>
      <dgm:t>
        <a:bodyPr/>
        <a:lstStyle/>
        <a:p>
          <a:endParaRPr lang="en-US"/>
        </a:p>
      </dgm:t>
    </dgm:pt>
    <dgm:pt modelId="{CDE3C973-B6A0-4AB1-BDB5-B77911297746}" type="sibTrans" cxnId="{BAFF705B-09D1-4406-905A-8CBD284906EF}">
      <dgm:prSet/>
      <dgm:spPr/>
      <dgm:t>
        <a:bodyPr/>
        <a:lstStyle/>
        <a:p>
          <a:endParaRPr lang="en-US"/>
        </a:p>
      </dgm:t>
    </dgm:pt>
    <dgm:pt modelId="{C3DC294F-1EBE-43CF-8D7F-1BAC9BF8EB15}">
      <dgm:prSet phldrT="[Text]"/>
      <dgm:spPr/>
      <dgm:t>
        <a:bodyPr/>
        <a:lstStyle/>
        <a:p>
          <a:r>
            <a:rPr lang="en-US"/>
            <a:t>Board of Directors and IMI Leadership</a:t>
          </a:r>
        </a:p>
      </dgm:t>
    </dgm:pt>
    <dgm:pt modelId="{9C4EBF61-6DDF-4CD2-A1B3-33EED9A607DA}" type="parTrans" cxnId="{BFDF2EFC-8874-432F-8FAA-DB4F240E1D70}">
      <dgm:prSet/>
      <dgm:spPr/>
      <dgm:t>
        <a:bodyPr/>
        <a:lstStyle/>
        <a:p>
          <a:endParaRPr lang="en-US"/>
        </a:p>
      </dgm:t>
    </dgm:pt>
    <dgm:pt modelId="{2C1ED8A8-81E2-43C8-980D-0FA099EDA338}" type="sibTrans" cxnId="{BFDF2EFC-8874-432F-8FAA-DB4F240E1D70}">
      <dgm:prSet/>
      <dgm:spPr/>
      <dgm:t>
        <a:bodyPr/>
        <a:lstStyle/>
        <a:p>
          <a:endParaRPr lang="en-US"/>
        </a:p>
      </dgm:t>
    </dgm:pt>
    <dgm:pt modelId="{39C9D581-07D9-4242-A0D9-5C1F72348D5F}">
      <dgm:prSet phldrT="[Text]"/>
      <dgm:spPr/>
      <dgm:t>
        <a:bodyPr/>
        <a:lstStyle/>
        <a:p>
          <a:r>
            <a:rPr lang="en-US"/>
            <a:t>Ensures hours are on track and makes necessary adjustments.</a:t>
          </a:r>
        </a:p>
      </dgm:t>
    </dgm:pt>
    <dgm:pt modelId="{20531E46-C002-4833-9E50-B3B57854D0B3}" type="parTrans" cxnId="{7285AA91-6EBD-43C2-855D-0E1B6796F680}">
      <dgm:prSet/>
      <dgm:spPr/>
      <dgm:t>
        <a:bodyPr/>
        <a:lstStyle/>
        <a:p>
          <a:endParaRPr lang="en-US"/>
        </a:p>
      </dgm:t>
    </dgm:pt>
    <dgm:pt modelId="{FCA35E68-7B76-4C72-BA3F-FE899CF3BFA6}" type="sibTrans" cxnId="{7285AA91-6EBD-43C2-855D-0E1B6796F680}">
      <dgm:prSet/>
      <dgm:spPr/>
      <dgm:t>
        <a:bodyPr/>
        <a:lstStyle/>
        <a:p>
          <a:endParaRPr lang="en-US"/>
        </a:p>
      </dgm:t>
    </dgm:pt>
    <dgm:pt modelId="{DB8FAFE3-FF12-4DD7-AA84-1910DBDA1D0E}">
      <dgm:prSet phldrT="[Text]"/>
      <dgm:spPr/>
      <dgm:t>
        <a:bodyPr/>
        <a:lstStyle/>
        <a:p>
          <a:r>
            <a:rPr lang="en-US"/>
            <a:t>H/R and Accounting Departments</a:t>
          </a:r>
        </a:p>
      </dgm:t>
    </dgm:pt>
    <dgm:pt modelId="{535DDA21-54B4-4001-8FB3-EA1E43DCE2DA}" type="parTrans" cxnId="{E32F9591-5848-4685-8BFA-707C0A53376D}">
      <dgm:prSet/>
      <dgm:spPr/>
      <dgm:t>
        <a:bodyPr/>
        <a:lstStyle/>
        <a:p>
          <a:endParaRPr lang="en-US"/>
        </a:p>
      </dgm:t>
    </dgm:pt>
    <dgm:pt modelId="{9BE8724B-3E62-4316-9A84-85656090E026}" type="sibTrans" cxnId="{E32F9591-5848-4685-8BFA-707C0A53376D}">
      <dgm:prSet/>
      <dgm:spPr/>
      <dgm:t>
        <a:bodyPr/>
        <a:lstStyle/>
        <a:p>
          <a:endParaRPr lang="en-US"/>
        </a:p>
      </dgm:t>
    </dgm:pt>
    <dgm:pt modelId="{57F5F611-9FDF-4219-B08A-3C20025E4F64}">
      <dgm:prSet phldrT="[Text]"/>
      <dgm:spPr/>
      <dgm:t>
        <a:bodyPr/>
        <a:lstStyle/>
        <a:p>
          <a:r>
            <a:rPr lang="en-US"/>
            <a:t>Ensures all data is entered.</a:t>
          </a:r>
        </a:p>
      </dgm:t>
    </dgm:pt>
    <dgm:pt modelId="{0B1CDC6C-BBC8-440B-8E52-C5E99BD54282}" type="parTrans" cxnId="{740EF58A-A52E-4767-ADAE-1F85E704F1B9}">
      <dgm:prSet/>
      <dgm:spPr/>
      <dgm:t>
        <a:bodyPr/>
        <a:lstStyle/>
        <a:p>
          <a:endParaRPr lang="en-US"/>
        </a:p>
      </dgm:t>
    </dgm:pt>
    <dgm:pt modelId="{4E3D0DE7-B6D0-490C-ACB2-14FD25C6A0BE}" type="sibTrans" cxnId="{740EF58A-A52E-4767-ADAE-1F85E704F1B9}">
      <dgm:prSet/>
      <dgm:spPr/>
      <dgm:t>
        <a:bodyPr/>
        <a:lstStyle/>
        <a:p>
          <a:endParaRPr lang="en-US"/>
        </a:p>
      </dgm:t>
    </dgm:pt>
    <dgm:pt modelId="{387A6AF2-50A7-4507-AEB9-6FD5A0AA1F07}">
      <dgm:prSet phldrT="[Text]"/>
      <dgm:spPr/>
      <dgm:t>
        <a:bodyPr/>
        <a:lstStyle/>
        <a:p>
          <a:r>
            <a:rPr lang="en-US"/>
            <a:t>Pulls data from Time Tracker.</a:t>
          </a:r>
        </a:p>
      </dgm:t>
    </dgm:pt>
    <dgm:pt modelId="{49A6D752-A78D-477C-8948-6FD46AFDF536}" type="parTrans" cxnId="{A2CE5D9F-CCB6-471B-8465-6F4AD55441B4}">
      <dgm:prSet/>
      <dgm:spPr/>
      <dgm:t>
        <a:bodyPr/>
        <a:lstStyle/>
        <a:p>
          <a:endParaRPr lang="en-US"/>
        </a:p>
      </dgm:t>
    </dgm:pt>
    <dgm:pt modelId="{BFF84043-0DF3-4894-9982-E0ED66D580A7}" type="sibTrans" cxnId="{A2CE5D9F-CCB6-471B-8465-6F4AD55441B4}">
      <dgm:prSet/>
      <dgm:spPr/>
      <dgm:t>
        <a:bodyPr/>
        <a:lstStyle/>
        <a:p>
          <a:endParaRPr lang="en-US"/>
        </a:p>
      </dgm:t>
    </dgm:pt>
    <dgm:pt modelId="{0633311A-F275-4163-B333-F4FD18EBFCBF}">
      <dgm:prSet phldrT="[Text]"/>
      <dgm:spPr/>
      <dgm:t>
        <a:bodyPr/>
        <a:lstStyle/>
        <a:p>
          <a:r>
            <a:rPr lang="en-US"/>
            <a:t>Reviews for accuracy at a high level.</a:t>
          </a:r>
        </a:p>
      </dgm:t>
    </dgm:pt>
    <dgm:pt modelId="{6E634510-74A8-4D45-AA24-DB4604C7F2B6}" type="parTrans" cxnId="{6A8EB049-63E9-4315-A440-F0CED2DA30CA}">
      <dgm:prSet/>
      <dgm:spPr/>
      <dgm:t>
        <a:bodyPr/>
        <a:lstStyle/>
        <a:p>
          <a:endParaRPr lang="en-US"/>
        </a:p>
      </dgm:t>
    </dgm:pt>
    <dgm:pt modelId="{09DE8468-46FF-4684-8517-E6A426827443}" type="sibTrans" cxnId="{6A8EB049-63E9-4315-A440-F0CED2DA30CA}">
      <dgm:prSet/>
      <dgm:spPr/>
      <dgm:t>
        <a:bodyPr/>
        <a:lstStyle/>
        <a:p>
          <a:endParaRPr lang="en-US"/>
        </a:p>
      </dgm:t>
    </dgm:pt>
    <dgm:pt modelId="{693CC78E-298C-474B-8CE2-6B59E42C7EEA}">
      <dgm:prSet phldrT="[Text]"/>
      <dgm:spPr/>
      <dgm:t>
        <a:bodyPr/>
        <a:lstStyle/>
        <a:p>
          <a:r>
            <a:rPr lang="en-US"/>
            <a:t>Analyzes data.</a:t>
          </a:r>
        </a:p>
      </dgm:t>
    </dgm:pt>
    <dgm:pt modelId="{F5961878-C9DA-4099-B35A-8E87A3069B5E}" type="parTrans" cxnId="{96B925CD-8FF5-42A9-A84B-95BE283C963E}">
      <dgm:prSet/>
      <dgm:spPr/>
      <dgm:t>
        <a:bodyPr/>
        <a:lstStyle/>
        <a:p>
          <a:endParaRPr lang="en-US"/>
        </a:p>
      </dgm:t>
    </dgm:pt>
    <dgm:pt modelId="{8C051FF2-B97B-45A5-8E38-C4D50B39FFB6}" type="sibTrans" cxnId="{96B925CD-8FF5-42A9-A84B-95BE283C963E}">
      <dgm:prSet/>
      <dgm:spPr/>
      <dgm:t>
        <a:bodyPr/>
        <a:lstStyle/>
        <a:p>
          <a:endParaRPr lang="en-US"/>
        </a:p>
      </dgm:t>
    </dgm:pt>
    <dgm:pt modelId="{F9908870-7850-465D-9E79-5B719D3B8CFB}" type="pres">
      <dgm:prSet presAssocID="{449BE0B0-E3C4-495D-B4A5-0F8B7D70DB0F}" presName="Name0" presStyleCnt="0">
        <dgm:presLayoutVars>
          <dgm:dir/>
          <dgm:resizeHandles val="exact"/>
        </dgm:presLayoutVars>
      </dgm:prSet>
      <dgm:spPr/>
    </dgm:pt>
    <dgm:pt modelId="{9BC659D2-AB1C-4674-B694-099DE3CE3316}" type="pres">
      <dgm:prSet presAssocID="{DB8FAFE3-FF12-4DD7-AA84-1910DBDA1D0E}" presName="composite" presStyleCnt="0"/>
      <dgm:spPr/>
    </dgm:pt>
    <dgm:pt modelId="{6AA6F488-0F13-4E45-96D9-8296A095D4AC}" type="pres">
      <dgm:prSet presAssocID="{DB8FAFE3-FF12-4DD7-AA84-1910DBDA1D0E}" presName="imagSh" presStyleLbl="b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dgm:spPr>
    </dgm:pt>
    <dgm:pt modelId="{21D10B01-ED60-484E-BEA6-A81F01B02EA4}" type="pres">
      <dgm:prSet presAssocID="{DB8FAFE3-FF12-4DD7-AA84-1910DBDA1D0E}" presName="txNode" presStyleLbl="node1" presStyleIdx="0" presStyleCnt="3">
        <dgm:presLayoutVars>
          <dgm:bulletEnabled val="1"/>
        </dgm:presLayoutVars>
      </dgm:prSet>
      <dgm:spPr/>
    </dgm:pt>
    <dgm:pt modelId="{BB1E29C5-716F-4AC8-BF95-2DD5AC3B0794}" type="pres">
      <dgm:prSet presAssocID="{9BE8724B-3E62-4316-9A84-85656090E026}" presName="sibTrans" presStyleLbl="sibTrans2D1" presStyleIdx="0" presStyleCnt="2"/>
      <dgm:spPr/>
    </dgm:pt>
    <dgm:pt modelId="{92EBB04F-42E8-47D1-B0FF-49DBD285D4D6}" type="pres">
      <dgm:prSet presAssocID="{9BE8724B-3E62-4316-9A84-85656090E026}" presName="connTx" presStyleLbl="sibTrans2D1" presStyleIdx="0" presStyleCnt="2"/>
      <dgm:spPr/>
    </dgm:pt>
    <dgm:pt modelId="{201B53C1-3AAB-483D-92C4-1328B84E1694}" type="pres">
      <dgm:prSet presAssocID="{B953124F-9839-450E-AA4E-3021DD4C4E9B}" presName="composite" presStyleCnt="0"/>
      <dgm:spPr/>
    </dgm:pt>
    <dgm:pt modelId="{67FDA82D-1193-4792-AF6C-155C20D5B064}" type="pres">
      <dgm:prSet presAssocID="{B953124F-9839-450E-AA4E-3021DD4C4E9B}" presName="imagSh" presStyleLbl="b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dgm:spPr>
      <dgm:extLst>
        <a:ext uri="{E40237B7-FDA0-4F09-8148-C483321AD2D9}">
          <dgm14:cNvPr xmlns:dgm14="http://schemas.microsoft.com/office/drawing/2010/diagram" id="0" name="" descr="Management outline"/>
        </a:ext>
      </dgm:extLst>
    </dgm:pt>
    <dgm:pt modelId="{1E5A1E86-DAF0-4C53-A2D1-5D4D039E1276}" type="pres">
      <dgm:prSet presAssocID="{B953124F-9839-450E-AA4E-3021DD4C4E9B}" presName="txNode" presStyleLbl="node1" presStyleIdx="1" presStyleCnt="3">
        <dgm:presLayoutVars>
          <dgm:bulletEnabled val="1"/>
        </dgm:presLayoutVars>
      </dgm:prSet>
      <dgm:spPr/>
    </dgm:pt>
    <dgm:pt modelId="{D787D71D-BADD-40A3-A6CC-3B0C6E3A47F4}" type="pres">
      <dgm:prSet presAssocID="{454768E2-1875-471D-9037-85C4A238F939}" presName="sibTrans" presStyleLbl="sibTrans2D1" presStyleIdx="1" presStyleCnt="2"/>
      <dgm:spPr/>
    </dgm:pt>
    <dgm:pt modelId="{A8B7B811-6303-40F1-9E04-DC2E5B52E9AA}" type="pres">
      <dgm:prSet presAssocID="{454768E2-1875-471D-9037-85C4A238F939}" presName="connTx" presStyleLbl="sibTrans2D1" presStyleIdx="1" presStyleCnt="2"/>
      <dgm:spPr/>
    </dgm:pt>
    <dgm:pt modelId="{11225502-03D0-4E90-A2CC-A1B42C46AB45}" type="pres">
      <dgm:prSet presAssocID="{C3DC294F-1EBE-43CF-8D7F-1BAC9BF8EB15}" presName="composite" presStyleCnt="0"/>
      <dgm:spPr/>
    </dgm:pt>
    <dgm:pt modelId="{8E70BD26-107E-41CE-8F16-D79102832056}" type="pres">
      <dgm:prSet presAssocID="{C3DC294F-1EBE-43CF-8D7F-1BAC9BF8EB15}" presName="imagSh" presStyleLbl="b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dgm:spPr>
      <dgm:extLst>
        <a:ext uri="{E40237B7-FDA0-4F09-8148-C483321AD2D9}">
          <dgm14:cNvPr xmlns:dgm14="http://schemas.microsoft.com/office/drawing/2010/diagram" id="0" name="" descr="Research outline"/>
        </a:ext>
      </dgm:extLst>
    </dgm:pt>
    <dgm:pt modelId="{9F75B8E8-1FE0-4E01-A817-5D21D1DCD651}" type="pres">
      <dgm:prSet presAssocID="{C3DC294F-1EBE-43CF-8D7F-1BAC9BF8EB15}" presName="txNode" presStyleLbl="node1" presStyleIdx="2" presStyleCnt="3">
        <dgm:presLayoutVars>
          <dgm:bulletEnabled val="1"/>
        </dgm:presLayoutVars>
      </dgm:prSet>
      <dgm:spPr/>
    </dgm:pt>
  </dgm:ptLst>
  <dgm:cxnLst>
    <dgm:cxn modelId="{1F710C31-9742-4A9C-9FD6-6833600D2844}" type="presOf" srcId="{57F5F611-9FDF-4219-B08A-3C20025E4F64}" destId="{21D10B01-ED60-484E-BEA6-A81F01B02EA4}" srcOrd="0" destOrd="1" presId="urn:microsoft.com/office/officeart/2005/8/layout/hProcess10"/>
    <dgm:cxn modelId="{26BCDD3B-3F2E-4FA8-851D-1E10381CC86B}" type="presOf" srcId="{C3DC294F-1EBE-43CF-8D7F-1BAC9BF8EB15}" destId="{9F75B8E8-1FE0-4E01-A817-5D21D1DCD651}" srcOrd="0" destOrd="0" presId="urn:microsoft.com/office/officeart/2005/8/layout/hProcess10"/>
    <dgm:cxn modelId="{BAFF705B-09D1-4406-905A-8CBD284906EF}" srcId="{B953124F-9839-450E-AA4E-3021DD4C4E9B}" destId="{F39DA33F-625A-4701-93F3-AA6661967253}" srcOrd="0" destOrd="0" parTransId="{A27AF605-9D8F-4937-BCB9-D1816340F243}" sibTransId="{CDE3C973-B6A0-4AB1-BDB5-B77911297746}"/>
    <dgm:cxn modelId="{6A8EB049-63E9-4315-A440-F0CED2DA30CA}" srcId="{DB8FAFE3-FF12-4DD7-AA84-1910DBDA1D0E}" destId="{0633311A-F275-4163-B333-F4FD18EBFCBF}" srcOrd="1" destOrd="0" parTransId="{6E634510-74A8-4D45-AA24-DB4604C7F2B6}" sibTransId="{09DE8468-46FF-4684-8517-E6A426827443}"/>
    <dgm:cxn modelId="{34DD9C4E-40DA-42FE-A38A-F778BD2CE750}" type="presOf" srcId="{39C9D581-07D9-4242-A0D9-5C1F72348D5F}" destId="{9F75B8E8-1FE0-4E01-A817-5D21D1DCD651}" srcOrd="0" destOrd="1" presId="urn:microsoft.com/office/officeart/2005/8/layout/hProcess10"/>
    <dgm:cxn modelId="{B740FC6F-A4D9-4020-B51B-F8916DC34DFB}" type="presOf" srcId="{F39DA33F-625A-4701-93F3-AA6661967253}" destId="{1E5A1E86-DAF0-4C53-A2D1-5D4D039E1276}" srcOrd="0" destOrd="1" presId="urn:microsoft.com/office/officeart/2005/8/layout/hProcess10"/>
    <dgm:cxn modelId="{1F089D8A-DB6E-4E05-838F-A33B8057C555}" type="presOf" srcId="{693CC78E-298C-474B-8CE2-6B59E42C7EEA}" destId="{1E5A1E86-DAF0-4C53-A2D1-5D4D039E1276}" srcOrd="0" destOrd="2" presId="urn:microsoft.com/office/officeart/2005/8/layout/hProcess10"/>
    <dgm:cxn modelId="{740EF58A-A52E-4767-ADAE-1F85E704F1B9}" srcId="{DB8FAFE3-FF12-4DD7-AA84-1910DBDA1D0E}" destId="{57F5F611-9FDF-4219-B08A-3C20025E4F64}" srcOrd="0" destOrd="0" parTransId="{0B1CDC6C-BBC8-440B-8E52-C5E99BD54282}" sibTransId="{4E3D0DE7-B6D0-490C-ACB2-14FD25C6A0BE}"/>
    <dgm:cxn modelId="{E32F9591-5848-4685-8BFA-707C0A53376D}" srcId="{449BE0B0-E3C4-495D-B4A5-0F8B7D70DB0F}" destId="{DB8FAFE3-FF12-4DD7-AA84-1910DBDA1D0E}" srcOrd="0" destOrd="0" parTransId="{535DDA21-54B4-4001-8FB3-EA1E43DCE2DA}" sibTransId="{9BE8724B-3E62-4316-9A84-85656090E026}"/>
    <dgm:cxn modelId="{7285AA91-6EBD-43C2-855D-0E1B6796F680}" srcId="{C3DC294F-1EBE-43CF-8D7F-1BAC9BF8EB15}" destId="{39C9D581-07D9-4242-A0D9-5C1F72348D5F}" srcOrd="0" destOrd="0" parTransId="{20531E46-C002-4833-9E50-B3B57854D0B3}" sibTransId="{FCA35E68-7B76-4C72-BA3F-FE899CF3BFA6}"/>
    <dgm:cxn modelId="{A2CE5D9F-CCB6-471B-8465-6F4AD55441B4}" srcId="{DB8FAFE3-FF12-4DD7-AA84-1910DBDA1D0E}" destId="{387A6AF2-50A7-4507-AEB9-6FD5A0AA1F07}" srcOrd="2" destOrd="0" parTransId="{49A6D752-A78D-477C-8948-6FD46AFDF536}" sibTransId="{BFF84043-0DF3-4894-9982-E0ED66D580A7}"/>
    <dgm:cxn modelId="{751842B6-9638-496F-B96B-9BAB38BC8491}" type="presOf" srcId="{449BE0B0-E3C4-495D-B4A5-0F8B7D70DB0F}" destId="{F9908870-7850-465D-9E79-5B719D3B8CFB}" srcOrd="0" destOrd="0" presId="urn:microsoft.com/office/officeart/2005/8/layout/hProcess10"/>
    <dgm:cxn modelId="{3CCE57B8-0EBB-4B7B-9681-0115E30C6255}" type="presOf" srcId="{0633311A-F275-4163-B333-F4FD18EBFCBF}" destId="{21D10B01-ED60-484E-BEA6-A81F01B02EA4}" srcOrd="0" destOrd="2" presId="urn:microsoft.com/office/officeart/2005/8/layout/hProcess10"/>
    <dgm:cxn modelId="{4B5BD1C3-FAF9-4CE6-9ED0-84A32B07A68C}" type="presOf" srcId="{387A6AF2-50A7-4507-AEB9-6FD5A0AA1F07}" destId="{21D10B01-ED60-484E-BEA6-A81F01B02EA4}" srcOrd="0" destOrd="3" presId="urn:microsoft.com/office/officeart/2005/8/layout/hProcess10"/>
    <dgm:cxn modelId="{ECD02AC7-D916-48CB-BBDF-BDA455FA177D}" type="presOf" srcId="{B953124F-9839-450E-AA4E-3021DD4C4E9B}" destId="{1E5A1E86-DAF0-4C53-A2D1-5D4D039E1276}" srcOrd="0" destOrd="0" presId="urn:microsoft.com/office/officeart/2005/8/layout/hProcess10"/>
    <dgm:cxn modelId="{96B925CD-8FF5-42A9-A84B-95BE283C963E}" srcId="{B953124F-9839-450E-AA4E-3021DD4C4E9B}" destId="{693CC78E-298C-474B-8CE2-6B59E42C7EEA}" srcOrd="1" destOrd="0" parTransId="{F5961878-C9DA-4099-B35A-8E87A3069B5E}" sibTransId="{8C051FF2-B97B-45A5-8E38-C4D50B39FFB6}"/>
    <dgm:cxn modelId="{ECC322CF-3746-44B1-A529-E585C41F9E13}" type="presOf" srcId="{DB8FAFE3-FF12-4DD7-AA84-1910DBDA1D0E}" destId="{21D10B01-ED60-484E-BEA6-A81F01B02EA4}" srcOrd="0" destOrd="0" presId="urn:microsoft.com/office/officeart/2005/8/layout/hProcess10"/>
    <dgm:cxn modelId="{C243F8CF-8897-4EA9-A19A-BAE5B35A0872}" type="presOf" srcId="{9BE8724B-3E62-4316-9A84-85656090E026}" destId="{92EBB04F-42E8-47D1-B0FF-49DBD285D4D6}" srcOrd="1" destOrd="0" presId="urn:microsoft.com/office/officeart/2005/8/layout/hProcess10"/>
    <dgm:cxn modelId="{5497AED3-699D-4E70-B42F-243190EB0085}" type="presOf" srcId="{9BE8724B-3E62-4316-9A84-85656090E026}" destId="{BB1E29C5-716F-4AC8-BF95-2DD5AC3B0794}" srcOrd="0" destOrd="0" presId="urn:microsoft.com/office/officeart/2005/8/layout/hProcess10"/>
    <dgm:cxn modelId="{6A4EE0E0-EA5B-4F49-A531-5A2EA3A1427E}" srcId="{449BE0B0-E3C4-495D-B4A5-0F8B7D70DB0F}" destId="{B953124F-9839-450E-AA4E-3021DD4C4E9B}" srcOrd="1" destOrd="0" parTransId="{E02DC5BA-01F9-44EC-9549-C855A5585868}" sibTransId="{454768E2-1875-471D-9037-85C4A238F939}"/>
    <dgm:cxn modelId="{0DE1A2E5-8092-4532-9739-D47153B39ED9}" type="presOf" srcId="{454768E2-1875-471D-9037-85C4A238F939}" destId="{A8B7B811-6303-40F1-9E04-DC2E5B52E9AA}" srcOrd="1" destOrd="0" presId="urn:microsoft.com/office/officeart/2005/8/layout/hProcess10"/>
    <dgm:cxn modelId="{BFDF2EFC-8874-432F-8FAA-DB4F240E1D70}" srcId="{449BE0B0-E3C4-495D-B4A5-0F8B7D70DB0F}" destId="{C3DC294F-1EBE-43CF-8D7F-1BAC9BF8EB15}" srcOrd="2" destOrd="0" parTransId="{9C4EBF61-6DDF-4CD2-A1B3-33EED9A607DA}" sibTransId="{2C1ED8A8-81E2-43C8-980D-0FA099EDA338}"/>
    <dgm:cxn modelId="{F45C4BFC-8FDE-44AD-9A81-B0A1E3ED59F8}" type="presOf" srcId="{454768E2-1875-471D-9037-85C4A238F939}" destId="{D787D71D-BADD-40A3-A6CC-3B0C6E3A47F4}" srcOrd="0" destOrd="0" presId="urn:microsoft.com/office/officeart/2005/8/layout/hProcess10"/>
    <dgm:cxn modelId="{C8F215A9-BEE5-403D-B046-DE63FEE923B0}" type="presParOf" srcId="{F9908870-7850-465D-9E79-5B719D3B8CFB}" destId="{9BC659D2-AB1C-4674-B694-099DE3CE3316}" srcOrd="0" destOrd="0" presId="urn:microsoft.com/office/officeart/2005/8/layout/hProcess10"/>
    <dgm:cxn modelId="{1B70DC92-2A77-4E53-881B-25A403CB9F50}" type="presParOf" srcId="{9BC659D2-AB1C-4674-B694-099DE3CE3316}" destId="{6AA6F488-0F13-4E45-96D9-8296A095D4AC}" srcOrd="0" destOrd="0" presId="urn:microsoft.com/office/officeart/2005/8/layout/hProcess10"/>
    <dgm:cxn modelId="{1FE1DB8E-9D40-4D6A-922C-B704613C53D7}" type="presParOf" srcId="{9BC659D2-AB1C-4674-B694-099DE3CE3316}" destId="{21D10B01-ED60-484E-BEA6-A81F01B02EA4}" srcOrd="1" destOrd="0" presId="urn:microsoft.com/office/officeart/2005/8/layout/hProcess10"/>
    <dgm:cxn modelId="{11AB084C-57A0-4F76-A3AC-643A6DC17E99}" type="presParOf" srcId="{F9908870-7850-465D-9E79-5B719D3B8CFB}" destId="{BB1E29C5-716F-4AC8-BF95-2DD5AC3B0794}" srcOrd="1" destOrd="0" presId="urn:microsoft.com/office/officeart/2005/8/layout/hProcess10"/>
    <dgm:cxn modelId="{E7E0F62C-AA4C-4D25-9E20-CF61498EBB08}" type="presParOf" srcId="{BB1E29C5-716F-4AC8-BF95-2DD5AC3B0794}" destId="{92EBB04F-42E8-47D1-B0FF-49DBD285D4D6}" srcOrd="0" destOrd="0" presId="urn:microsoft.com/office/officeart/2005/8/layout/hProcess10"/>
    <dgm:cxn modelId="{EB77679C-C2D9-43B7-A174-4FE5047AEF27}" type="presParOf" srcId="{F9908870-7850-465D-9E79-5B719D3B8CFB}" destId="{201B53C1-3AAB-483D-92C4-1328B84E1694}" srcOrd="2" destOrd="0" presId="urn:microsoft.com/office/officeart/2005/8/layout/hProcess10"/>
    <dgm:cxn modelId="{B642BD87-8761-40EC-B76A-84173B19CCEC}" type="presParOf" srcId="{201B53C1-3AAB-483D-92C4-1328B84E1694}" destId="{67FDA82D-1193-4792-AF6C-155C20D5B064}" srcOrd="0" destOrd="0" presId="urn:microsoft.com/office/officeart/2005/8/layout/hProcess10"/>
    <dgm:cxn modelId="{509F68D5-224F-45F1-B2DF-FB24717B626C}" type="presParOf" srcId="{201B53C1-3AAB-483D-92C4-1328B84E1694}" destId="{1E5A1E86-DAF0-4C53-A2D1-5D4D039E1276}" srcOrd="1" destOrd="0" presId="urn:microsoft.com/office/officeart/2005/8/layout/hProcess10"/>
    <dgm:cxn modelId="{ECF1CEDD-56E8-4A11-8C5F-5E943896FD94}" type="presParOf" srcId="{F9908870-7850-465D-9E79-5B719D3B8CFB}" destId="{D787D71D-BADD-40A3-A6CC-3B0C6E3A47F4}" srcOrd="3" destOrd="0" presId="urn:microsoft.com/office/officeart/2005/8/layout/hProcess10"/>
    <dgm:cxn modelId="{8E1317CF-EECE-42E7-8B1B-FAE0E3707F17}" type="presParOf" srcId="{D787D71D-BADD-40A3-A6CC-3B0C6E3A47F4}" destId="{A8B7B811-6303-40F1-9E04-DC2E5B52E9AA}" srcOrd="0" destOrd="0" presId="urn:microsoft.com/office/officeart/2005/8/layout/hProcess10"/>
    <dgm:cxn modelId="{743DED1D-CD17-4211-AB4B-655205DB9291}" type="presParOf" srcId="{F9908870-7850-465D-9E79-5B719D3B8CFB}" destId="{11225502-03D0-4E90-A2CC-A1B42C46AB45}" srcOrd="4" destOrd="0" presId="urn:microsoft.com/office/officeart/2005/8/layout/hProcess10"/>
    <dgm:cxn modelId="{976A4DFE-80CC-4CB8-9973-921FF1DDE923}" type="presParOf" srcId="{11225502-03D0-4E90-A2CC-A1B42C46AB45}" destId="{8E70BD26-107E-41CE-8F16-D79102832056}" srcOrd="0" destOrd="0" presId="urn:microsoft.com/office/officeart/2005/8/layout/hProcess10"/>
    <dgm:cxn modelId="{7F1D84E4-2585-4BC4-B218-817A535D9A16}" type="presParOf" srcId="{11225502-03D0-4E90-A2CC-A1B42C46AB45}" destId="{9F75B8E8-1FE0-4E01-A817-5D21D1DCD651}" srcOrd="1" destOrd="0" presId="urn:microsoft.com/office/officeart/2005/8/layout/hProcess10"/>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65671-2523-49E7-B66C-F5030458A17B}">
      <dsp:nvSpPr>
        <dsp:cNvPr id="0" name=""/>
        <dsp:cNvSpPr/>
      </dsp:nvSpPr>
      <dsp:spPr>
        <a:xfrm>
          <a:off x="4441" y="0"/>
          <a:ext cx="2092304" cy="1714500"/>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0"/>
              <a:satOff val="0"/>
              <a:lumOff val="0"/>
              <a:alphaOff val="0"/>
              <a:shade val="30000"/>
              <a:satMod val="130000"/>
            </a:schemeClr>
          </a:contourClr>
        </a:sp3d>
      </dsp:spPr>
      <dsp:style>
        <a:lnRef idx="0">
          <a:scrgbClr r="0" g="0" b="0"/>
        </a:lnRef>
        <a:fillRef idx="1">
          <a:scrgbClr r="0" g="0" b="0"/>
        </a:fillRef>
        <a:effectRef idx="3">
          <a:scrgbClr r="0" g="0" b="0"/>
        </a:effectRef>
        <a:fontRef idx="minor"/>
      </dsp:style>
    </dsp:sp>
    <dsp:sp modelId="{1CD75A01-2084-4223-823A-DDD3400DD0F8}">
      <dsp:nvSpPr>
        <dsp:cNvPr id="0" name=""/>
        <dsp:cNvSpPr/>
      </dsp:nvSpPr>
      <dsp:spPr>
        <a:xfrm>
          <a:off x="345048" y="1028700"/>
          <a:ext cx="2092304" cy="1714500"/>
        </a:xfrm>
        <a:prstGeom prst="roundRect">
          <a:avLst>
            <a:gd name="adj" fmla="val 1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Client Contracts</a:t>
          </a:r>
        </a:p>
        <a:p>
          <a:pPr marL="171450" lvl="1" indent="-171450" algn="l" defTabSz="711200">
            <a:lnSpc>
              <a:spcPct val="90000"/>
            </a:lnSpc>
            <a:spcBef>
              <a:spcPct val="0"/>
            </a:spcBef>
            <a:spcAft>
              <a:spcPct val="15000"/>
            </a:spcAft>
            <a:buChar char="•"/>
          </a:pPr>
          <a:r>
            <a:rPr lang="en-US" sz="1600" kern="1200"/>
            <a:t>Number of hours purchased by the client.</a:t>
          </a:r>
        </a:p>
        <a:p>
          <a:pPr marL="171450" lvl="1" indent="-171450" algn="l" defTabSz="711200">
            <a:lnSpc>
              <a:spcPct val="90000"/>
            </a:lnSpc>
            <a:spcBef>
              <a:spcPct val="0"/>
            </a:spcBef>
            <a:spcAft>
              <a:spcPct val="15000"/>
            </a:spcAft>
            <a:buChar char="•"/>
          </a:pPr>
          <a:endParaRPr lang="en-US" sz="1600" kern="1200"/>
        </a:p>
      </dsp:txBody>
      <dsp:txXfrm>
        <a:off x="395264" y="1078916"/>
        <a:ext cx="1991872" cy="1614068"/>
      </dsp:txXfrm>
    </dsp:sp>
    <dsp:sp modelId="{64680E71-0038-4B0C-ADE2-D0D37AF9B514}">
      <dsp:nvSpPr>
        <dsp:cNvPr id="0" name=""/>
        <dsp:cNvSpPr/>
      </dsp:nvSpPr>
      <dsp:spPr>
        <a:xfrm>
          <a:off x="2499769" y="605874"/>
          <a:ext cx="403024" cy="502751"/>
        </a:xfrm>
        <a:prstGeom prst="rightArrow">
          <a:avLst>
            <a:gd name="adj1" fmla="val 60000"/>
            <a:gd name="adj2" fmla="val 5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499769" y="706424"/>
        <a:ext cx="282117" cy="301651"/>
      </dsp:txXfrm>
    </dsp:sp>
    <dsp:sp modelId="{761D13ED-1560-4810-B9EF-41DF961B0D84}">
      <dsp:nvSpPr>
        <dsp:cNvPr id="0" name=""/>
        <dsp:cNvSpPr/>
      </dsp:nvSpPr>
      <dsp:spPr>
        <a:xfrm>
          <a:off x="3248242" y="0"/>
          <a:ext cx="2092304" cy="1714500"/>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5921525"/>
              <a:satOff val="-337"/>
              <a:lumOff val="4998"/>
              <a:alphaOff val="0"/>
              <a:shade val="30000"/>
              <a:satMod val="130000"/>
            </a:schemeClr>
          </a:contourClr>
        </a:sp3d>
      </dsp:spPr>
      <dsp:style>
        <a:lnRef idx="0">
          <a:scrgbClr r="0" g="0" b="0"/>
        </a:lnRef>
        <a:fillRef idx="1">
          <a:scrgbClr r="0" g="0" b="0"/>
        </a:fillRef>
        <a:effectRef idx="3">
          <a:scrgbClr r="0" g="0" b="0"/>
        </a:effectRef>
        <a:fontRef idx="minor"/>
      </dsp:style>
    </dsp:sp>
    <dsp:sp modelId="{FD3C64FC-9A4F-4D5E-9ADD-BF250D207FC3}">
      <dsp:nvSpPr>
        <dsp:cNvPr id="0" name=""/>
        <dsp:cNvSpPr/>
      </dsp:nvSpPr>
      <dsp:spPr>
        <a:xfrm>
          <a:off x="3588850" y="1028700"/>
          <a:ext cx="2092304" cy="1714500"/>
        </a:xfrm>
        <a:prstGeom prst="roundRect">
          <a:avLst>
            <a:gd name="adj" fmla="val 10000"/>
          </a:avLst>
        </a:prstGeom>
        <a:gradFill rotWithShape="0">
          <a:gsLst>
            <a:gs pos="0">
              <a:schemeClr val="accent2">
                <a:hueOff val="-5292151"/>
                <a:satOff val="-4506"/>
                <a:lumOff val="1470"/>
                <a:alphaOff val="0"/>
                <a:shade val="70000"/>
                <a:satMod val="150000"/>
              </a:schemeClr>
            </a:gs>
            <a:gs pos="34000">
              <a:schemeClr val="accent2">
                <a:hueOff val="-5292151"/>
                <a:satOff val="-4506"/>
                <a:lumOff val="1470"/>
                <a:alphaOff val="0"/>
                <a:shade val="70000"/>
                <a:satMod val="140000"/>
              </a:schemeClr>
            </a:gs>
            <a:gs pos="70000">
              <a:schemeClr val="accent2">
                <a:hueOff val="-5292151"/>
                <a:satOff val="-4506"/>
                <a:lumOff val="1470"/>
                <a:alphaOff val="0"/>
                <a:tint val="100000"/>
                <a:shade val="90000"/>
                <a:satMod val="140000"/>
              </a:schemeClr>
            </a:gs>
            <a:gs pos="100000">
              <a:schemeClr val="accent2">
                <a:hueOff val="-5292151"/>
                <a:satOff val="-4506"/>
                <a:lumOff val="147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5292151"/>
              <a:satOff val="-4506"/>
              <a:lumOff val="147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Staff Hours by Client.xls</a:t>
          </a:r>
        </a:p>
        <a:p>
          <a:pPr marL="171450" lvl="1" indent="-171450" algn="l" defTabSz="711200">
            <a:lnSpc>
              <a:spcPct val="90000"/>
            </a:lnSpc>
            <a:spcBef>
              <a:spcPct val="0"/>
            </a:spcBef>
            <a:spcAft>
              <a:spcPct val="15000"/>
            </a:spcAft>
            <a:buChar char="•"/>
          </a:pPr>
          <a:r>
            <a:rPr lang="en-US" sz="1600" kern="1200"/>
            <a:t>Allocation of time for each employee for each client.</a:t>
          </a:r>
        </a:p>
      </dsp:txBody>
      <dsp:txXfrm>
        <a:off x="3639066" y="1078916"/>
        <a:ext cx="1991872" cy="1614068"/>
      </dsp:txXfrm>
    </dsp:sp>
    <dsp:sp modelId="{FE5B33DD-5B82-453B-AF59-82F07F4EA643}">
      <dsp:nvSpPr>
        <dsp:cNvPr id="0" name=""/>
        <dsp:cNvSpPr/>
      </dsp:nvSpPr>
      <dsp:spPr>
        <a:xfrm>
          <a:off x="5743570" y="605874"/>
          <a:ext cx="403024" cy="502751"/>
        </a:xfrm>
        <a:prstGeom prst="rightArrow">
          <a:avLst>
            <a:gd name="adj1" fmla="val 60000"/>
            <a:gd name="adj2" fmla="val 5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743570" y="706424"/>
        <a:ext cx="282117" cy="301651"/>
      </dsp:txXfrm>
    </dsp:sp>
    <dsp:sp modelId="{9EF1B51E-83F1-4954-8B65-58CE9B388FC0}">
      <dsp:nvSpPr>
        <dsp:cNvPr id="0" name=""/>
        <dsp:cNvSpPr/>
      </dsp:nvSpPr>
      <dsp:spPr>
        <a:xfrm>
          <a:off x="6492043" y="0"/>
          <a:ext cx="2092304" cy="1714500"/>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11843049"/>
              <a:satOff val="-673"/>
              <a:lumOff val="9995"/>
              <a:alphaOff val="0"/>
              <a:shade val="30000"/>
              <a:satMod val="130000"/>
            </a:schemeClr>
          </a:contourClr>
        </a:sp3d>
      </dsp:spPr>
      <dsp:style>
        <a:lnRef idx="0">
          <a:scrgbClr r="0" g="0" b="0"/>
        </a:lnRef>
        <a:fillRef idx="1">
          <a:scrgbClr r="0" g="0" b="0"/>
        </a:fillRef>
        <a:effectRef idx="3">
          <a:scrgbClr r="0" g="0" b="0"/>
        </a:effectRef>
        <a:fontRef idx="minor"/>
      </dsp:style>
    </dsp:sp>
    <dsp:sp modelId="{F4E2793E-D99F-4D37-B7EF-5EBA215666FB}">
      <dsp:nvSpPr>
        <dsp:cNvPr id="0" name=""/>
        <dsp:cNvSpPr/>
      </dsp:nvSpPr>
      <dsp:spPr>
        <a:xfrm>
          <a:off x="6832651" y="1028700"/>
          <a:ext cx="2092304" cy="1714500"/>
        </a:xfrm>
        <a:prstGeom prst="roundRect">
          <a:avLst>
            <a:gd name="adj" fmla="val 1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Time Tracker</a:t>
          </a:r>
        </a:p>
        <a:p>
          <a:pPr marL="171450" lvl="1" indent="-171450" algn="l" defTabSz="711200">
            <a:lnSpc>
              <a:spcPct val="90000"/>
            </a:lnSpc>
            <a:spcBef>
              <a:spcPct val="0"/>
            </a:spcBef>
            <a:spcAft>
              <a:spcPct val="15000"/>
            </a:spcAft>
            <a:buChar char="•"/>
          </a:pPr>
          <a:r>
            <a:rPr lang="en-US" sz="1600" kern="1200"/>
            <a:t>Daily tracking of time spent on each client, broken down by job.</a:t>
          </a:r>
        </a:p>
      </dsp:txBody>
      <dsp:txXfrm>
        <a:off x="6882867" y="1078916"/>
        <a:ext cx="1991872" cy="1614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6F488-0F13-4E45-96D9-8296A095D4AC}">
      <dsp:nvSpPr>
        <dsp:cNvPr id="0" name=""/>
        <dsp:cNvSpPr/>
      </dsp:nvSpPr>
      <dsp:spPr>
        <a:xfrm>
          <a:off x="4441" y="0"/>
          <a:ext cx="2092304" cy="1714500"/>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0"/>
              <a:satOff val="0"/>
              <a:lumOff val="0"/>
              <a:alphaOff val="0"/>
              <a:shade val="30000"/>
              <a:satMod val="130000"/>
            </a:schemeClr>
          </a:contourClr>
        </a:sp3d>
      </dsp:spPr>
      <dsp:style>
        <a:lnRef idx="0">
          <a:scrgbClr r="0" g="0" b="0"/>
        </a:lnRef>
        <a:fillRef idx="1">
          <a:scrgbClr r="0" g="0" b="0"/>
        </a:fillRef>
        <a:effectRef idx="3">
          <a:scrgbClr r="0" g="0" b="0"/>
        </a:effectRef>
        <a:fontRef idx="minor"/>
      </dsp:style>
    </dsp:sp>
    <dsp:sp modelId="{21D10B01-ED60-484E-BEA6-A81F01B02EA4}">
      <dsp:nvSpPr>
        <dsp:cNvPr id="0" name=""/>
        <dsp:cNvSpPr/>
      </dsp:nvSpPr>
      <dsp:spPr>
        <a:xfrm>
          <a:off x="345048" y="1028700"/>
          <a:ext cx="2092304" cy="1714500"/>
        </a:xfrm>
        <a:prstGeom prst="roundRect">
          <a:avLst>
            <a:gd name="adj" fmla="val 1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H/R and Accounting Departments</a:t>
          </a:r>
        </a:p>
        <a:p>
          <a:pPr marL="114300" lvl="1" indent="-114300" algn="l" defTabSz="533400">
            <a:lnSpc>
              <a:spcPct val="90000"/>
            </a:lnSpc>
            <a:spcBef>
              <a:spcPct val="0"/>
            </a:spcBef>
            <a:spcAft>
              <a:spcPct val="15000"/>
            </a:spcAft>
            <a:buChar char="•"/>
          </a:pPr>
          <a:r>
            <a:rPr lang="en-US" sz="1200" kern="1200"/>
            <a:t>Ensures all data is entered.</a:t>
          </a:r>
        </a:p>
        <a:p>
          <a:pPr marL="114300" lvl="1" indent="-114300" algn="l" defTabSz="533400">
            <a:lnSpc>
              <a:spcPct val="90000"/>
            </a:lnSpc>
            <a:spcBef>
              <a:spcPct val="0"/>
            </a:spcBef>
            <a:spcAft>
              <a:spcPct val="15000"/>
            </a:spcAft>
            <a:buChar char="•"/>
          </a:pPr>
          <a:r>
            <a:rPr lang="en-US" sz="1200" kern="1200"/>
            <a:t>Reviews for accuracy at a high level.</a:t>
          </a:r>
        </a:p>
        <a:p>
          <a:pPr marL="114300" lvl="1" indent="-114300" algn="l" defTabSz="533400">
            <a:lnSpc>
              <a:spcPct val="90000"/>
            </a:lnSpc>
            <a:spcBef>
              <a:spcPct val="0"/>
            </a:spcBef>
            <a:spcAft>
              <a:spcPct val="15000"/>
            </a:spcAft>
            <a:buChar char="•"/>
          </a:pPr>
          <a:r>
            <a:rPr lang="en-US" sz="1200" kern="1200"/>
            <a:t>Pulls data from Time Tracker.</a:t>
          </a:r>
        </a:p>
      </dsp:txBody>
      <dsp:txXfrm>
        <a:off x="395264" y="1078916"/>
        <a:ext cx="1991872" cy="1614068"/>
      </dsp:txXfrm>
    </dsp:sp>
    <dsp:sp modelId="{BB1E29C5-716F-4AC8-BF95-2DD5AC3B0794}">
      <dsp:nvSpPr>
        <dsp:cNvPr id="0" name=""/>
        <dsp:cNvSpPr/>
      </dsp:nvSpPr>
      <dsp:spPr>
        <a:xfrm>
          <a:off x="2499769" y="605874"/>
          <a:ext cx="403024" cy="502751"/>
        </a:xfrm>
        <a:prstGeom prst="rightArrow">
          <a:avLst>
            <a:gd name="adj1" fmla="val 60000"/>
            <a:gd name="adj2" fmla="val 5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499769" y="706424"/>
        <a:ext cx="282117" cy="301651"/>
      </dsp:txXfrm>
    </dsp:sp>
    <dsp:sp modelId="{67FDA82D-1193-4792-AF6C-155C20D5B064}">
      <dsp:nvSpPr>
        <dsp:cNvPr id="0" name=""/>
        <dsp:cNvSpPr/>
      </dsp:nvSpPr>
      <dsp:spPr>
        <a:xfrm>
          <a:off x="3248242" y="0"/>
          <a:ext cx="2092304" cy="1714500"/>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5921525"/>
              <a:satOff val="-337"/>
              <a:lumOff val="4998"/>
              <a:alphaOff val="0"/>
              <a:shade val="30000"/>
              <a:satMod val="130000"/>
            </a:schemeClr>
          </a:contourClr>
        </a:sp3d>
      </dsp:spPr>
      <dsp:style>
        <a:lnRef idx="0">
          <a:scrgbClr r="0" g="0" b="0"/>
        </a:lnRef>
        <a:fillRef idx="1">
          <a:scrgbClr r="0" g="0" b="0"/>
        </a:fillRef>
        <a:effectRef idx="3">
          <a:scrgbClr r="0" g="0" b="0"/>
        </a:effectRef>
        <a:fontRef idx="minor"/>
      </dsp:style>
    </dsp:sp>
    <dsp:sp modelId="{1E5A1E86-DAF0-4C53-A2D1-5D4D039E1276}">
      <dsp:nvSpPr>
        <dsp:cNvPr id="0" name=""/>
        <dsp:cNvSpPr/>
      </dsp:nvSpPr>
      <dsp:spPr>
        <a:xfrm>
          <a:off x="3588850" y="1028700"/>
          <a:ext cx="2092304" cy="1714500"/>
        </a:xfrm>
        <a:prstGeom prst="roundRect">
          <a:avLst>
            <a:gd name="adj" fmla="val 10000"/>
          </a:avLst>
        </a:prstGeom>
        <a:gradFill rotWithShape="0">
          <a:gsLst>
            <a:gs pos="0">
              <a:schemeClr val="accent2">
                <a:hueOff val="-5292151"/>
                <a:satOff val="-4506"/>
                <a:lumOff val="1470"/>
                <a:alphaOff val="0"/>
                <a:shade val="70000"/>
                <a:satMod val="150000"/>
              </a:schemeClr>
            </a:gs>
            <a:gs pos="34000">
              <a:schemeClr val="accent2">
                <a:hueOff val="-5292151"/>
                <a:satOff val="-4506"/>
                <a:lumOff val="1470"/>
                <a:alphaOff val="0"/>
                <a:shade val="70000"/>
                <a:satMod val="140000"/>
              </a:schemeClr>
            </a:gs>
            <a:gs pos="70000">
              <a:schemeClr val="accent2">
                <a:hueOff val="-5292151"/>
                <a:satOff val="-4506"/>
                <a:lumOff val="1470"/>
                <a:alphaOff val="0"/>
                <a:tint val="100000"/>
                <a:shade val="90000"/>
                <a:satMod val="140000"/>
              </a:schemeClr>
            </a:gs>
            <a:gs pos="100000">
              <a:schemeClr val="accent2">
                <a:hueOff val="-5292151"/>
                <a:satOff val="-4506"/>
                <a:lumOff val="147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5292151"/>
              <a:satOff val="-4506"/>
              <a:lumOff val="147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Account Executives and Managers</a:t>
          </a:r>
        </a:p>
        <a:p>
          <a:pPr marL="114300" lvl="1" indent="-114300" algn="l" defTabSz="533400">
            <a:lnSpc>
              <a:spcPct val="90000"/>
            </a:lnSpc>
            <a:spcBef>
              <a:spcPct val="0"/>
            </a:spcBef>
            <a:spcAft>
              <a:spcPct val="15000"/>
            </a:spcAft>
            <a:buChar char="•"/>
          </a:pPr>
          <a:r>
            <a:rPr lang="en-US" sz="1200" kern="1200"/>
            <a:t>Updates Client Staff Time Usage report.</a:t>
          </a:r>
        </a:p>
        <a:p>
          <a:pPr marL="114300" lvl="1" indent="-114300" algn="l" defTabSz="533400">
            <a:lnSpc>
              <a:spcPct val="90000"/>
            </a:lnSpc>
            <a:spcBef>
              <a:spcPct val="0"/>
            </a:spcBef>
            <a:spcAft>
              <a:spcPct val="15000"/>
            </a:spcAft>
            <a:buChar char="•"/>
          </a:pPr>
          <a:r>
            <a:rPr lang="en-US" sz="1200" kern="1200"/>
            <a:t>Analyzes data.</a:t>
          </a:r>
        </a:p>
      </dsp:txBody>
      <dsp:txXfrm>
        <a:off x="3639066" y="1078916"/>
        <a:ext cx="1991872" cy="1614068"/>
      </dsp:txXfrm>
    </dsp:sp>
    <dsp:sp modelId="{D787D71D-BADD-40A3-A6CC-3B0C6E3A47F4}">
      <dsp:nvSpPr>
        <dsp:cNvPr id="0" name=""/>
        <dsp:cNvSpPr/>
      </dsp:nvSpPr>
      <dsp:spPr>
        <a:xfrm>
          <a:off x="5743570" y="605874"/>
          <a:ext cx="403024" cy="502751"/>
        </a:xfrm>
        <a:prstGeom prst="rightArrow">
          <a:avLst>
            <a:gd name="adj1" fmla="val 60000"/>
            <a:gd name="adj2" fmla="val 5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743570" y="706424"/>
        <a:ext cx="282117" cy="301651"/>
      </dsp:txXfrm>
    </dsp:sp>
    <dsp:sp modelId="{8E70BD26-107E-41CE-8F16-D79102832056}">
      <dsp:nvSpPr>
        <dsp:cNvPr id="0" name=""/>
        <dsp:cNvSpPr/>
      </dsp:nvSpPr>
      <dsp:spPr>
        <a:xfrm>
          <a:off x="6492043" y="0"/>
          <a:ext cx="2092304" cy="1714500"/>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11843049"/>
              <a:satOff val="-673"/>
              <a:lumOff val="9995"/>
              <a:alphaOff val="0"/>
              <a:shade val="30000"/>
              <a:satMod val="130000"/>
            </a:schemeClr>
          </a:contourClr>
        </a:sp3d>
      </dsp:spPr>
      <dsp:style>
        <a:lnRef idx="0">
          <a:scrgbClr r="0" g="0" b="0"/>
        </a:lnRef>
        <a:fillRef idx="1">
          <a:scrgbClr r="0" g="0" b="0"/>
        </a:fillRef>
        <a:effectRef idx="3">
          <a:scrgbClr r="0" g="0" b="0"/>
        </a:effectRef>
        <a:fontRef idx="minor"/>
      </dsp:style>
    </dsp:sp>
    <dsp:sp modelId="{9F75B8E8-1FE0-4E01-A817-5D21D1DCD651}">
      <dsp:nvSpPr>
        <dsp:cNvPr id="0" name=""/>
        <dsp:cNvSpPr/>
      </dsp:nvSpPr>
      <dsp:spPr>
        <a:xfrm>
          <a:off x="6832651" y="1028700"/>
          <a:ext cx="2092304" cy="1714500"/>
        </a:xfrm>
        <a:prstGeom prst="roundRect">
          <a:avLst>
            <a:gd name="adj" fmla="val 1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Board of Directors and IMI Leadership</a:t>
          </a:r>
        </a:p>
        <a:p>
          <a:pPr marL="114300" lvl="1" indent="-114300" algn="l" defTabSz="533400">
            <a:lnSpc>
              <a:spcPct val="90000"/>
            </a:lnSpc>
            <a:spcBef>
              <a:spcPct val="0"/>
            </a:spcBef>
            <a:spcAft>
              <a:spcPct val="15000"/>
            </a:spcAft>
            <a:buChar char="•"/>
          </a:pPr>
          <a:r>
            <a:rPr lang="en-US" sz="1200" kern="1200"/>
            <a:t>Ensures hours are on track and makes necessary adjustments.</a:t>
          </a:r>
        </a:p>
      </dsp:txBody>
      <dsp:txXfrm>
        <a:off x="6882867" y="1078916"/>
        <a:ext cx="1991872" cy="161406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0060"/>
          </a:xfrm>
          <a:prstGeom prst="rect">
            <a:avLst/>
          </a:prstGeom>
        </p:spPr>
        <p:txBody>
          <a:bodyPr vert="horz" lIns="96651" tIns="48326" rIns="96651" bIns="48326" rtlCol="0"/>
          <a:lstStyle>
            <a:lvl1pPr algn="l">
              <a:defRPr sz="1200"/>
            </a:lvl1pPr>
          </a:lstStyle>
          <a:p>
            <a:endParaRPr lang="en-US"/>
          </a:p>
        </p:txBody>
      </p:sp>
      <p:sp>
        <p:nvSpPr>
          <p:cNvPr id="3" name="Date Placeholder 2"/>
          <p:cNvSpPr>
            <a:spLocks noGrp="1"/>
          </p:cNvSpPr>
          <p:nvPr>
            <p:ph type="dt" idx="1"/>
          </p:nvPr>
        </p:nvSpPr>
        <p:spPr>
          <a:xfrm>
            <a:off x="4143588" y="0"/>
            <a:ext cx="3169921" cy="480060"/>
          </a:xfrm>
          <a:prstGeom prst="rect">
            <a:avLst/>
          </a:prstGeom>
        </p:spPr>
        <p:txBody>
          <a:bodyPr vert="horz" lIns="96651" tIns="48326" rIns="96651" bIns="48326" rtlCol="0"/>
          <a:lstStyle>
            <a:lvl1pPr algn="r">
              <a:defRPr sz="1200"/>
            </a:lvl1pPr>
          </a:lstStyle>
          <a:p>
            <a:fld id="{5E5C3F0C-9F4E-4CCC-847F-73FAFCBBBB08}" type="datetimeFigureOut">
              <a:rPr lang="en-US" smtClean="0"/>
              <a:t>7/20/2025</a:t>
            </a:fld>
            <a:endParaRPr lang="en-US"/>
          </a:p>
        </p:txBody>
      </p:sp>
      <p:sp>
        <p:nvSpPr>
          <p:cNvPr id="4" name="Slide Image Placeholder 3"/>
          <p:cNvSpPr>
            <a:spLocks noGrp="1" noRot="1" noChangeAspect="1"/>
          </p:cNvSpPr>
          <p:nvPr>
            <p:ph type="sldImg" idx="2"/>
          </p:nvPr>
        </p:nvSpPr>
        <p:spPr>
          <a:xfrm>
            <a:off x="1258888" y="720725"/>
            <a:ext cx="4799012" cy="3598863"/>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2"/>
            <a:ext cx="5852160" cy="4320540"/>
          </a:xfrm>
          <a:prstGeom prst="rect">
            <a:avLst/>
          </a:prstGeom>
        </p:spPr>
        <p:txBody>
          <a:bodyPr vert="horz" lIns="96651" tIns="48326" rIns="96651" bIns="483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1" cy="480060"/>
          </a:xfrm>
          <a:prstGeom prst="rect">
            <a:avLst/>
          </a:prstGeom>
        </p:spPr>
        <p:txBody>
          <a:bodyPr vert="horz" lIns="96651" tIns="48326" rIns="96651" bIns="48326"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4"/>
            <a:ext cx="3169921" cy="480060"/>
          </a:xfrm>
          <a:prstGeom prst="rect">
            <a:avLst/>
          </a:prstGeom>
        </p:spPr>
        <p:txBody>
          <a:bodyPr vert="horz" lIns="96651" tIns="48326" rIns="96651" bIns="48326" rtlCol="0" anchor="b"/>
          <a:lstStyle>
            <a:lvl1pPr algn="r">
              <a:defRPr sz="1200"/>
            </a:lvl1pPr>
          </a:lstStyle>
          <a:p>
            <a:fld id="{E39A7939-6F73-4A36-9F77-7B723357C883}" type="slidenum">
              <a:rPr lang="en-US" smtClean="0"/>
              <a:t>‹#›</a:t>
            </a:fld>
            <a:endParaRPr lang="en-US"/>
          </a:p>
        </p:txBody>
      </p:sp>
    </p:spTree>
    <p:extLst>
      <p:ext uri="{BB962C8B-B14F-4D97-AF65-F5344CB8AC3E}">
        <p14:creationId xmlns:p14="http://schemas.microsoft.com/office/powerpoint/2010/main" val="1898777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4"/>
            <a:ext cx="7848600" cy="1927225"/>
          </a:xfrm>
        </p:spPr>
        <p:txBody>
          <a:bodyPr anchor="b">
            <a:noAutofit/>
          </a:bodyPr>
          <a:lstStyle>
            <a:lvl1pPr>
              <a:defRPr sz="5400" cap="all" baseline="0"/>
            </a:lvl1pPr>
          </a:lstStyle>
          <a:p>
            <a:r>
              <a:rPr lang="en-US"/>
              <a:t>Click to edit Master title style</a:t>
            </a:r>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t>Sunday, July 20, 2025</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t>Sunday, July 20, 2025</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p>
        </p:txBody>
      </p:sp>
      <p:sp>
        <p:nvSpPr>
          <p:cNvPr id="3" name="Text Placeholder 2"/>
          <p:cNvSpPr>
            <a:spLocks noGrp="1"/>
          </p:cNvSpPr>
          <p:nvPr>
            <p:ph type="body" idx="1"/>
          </p:nvPr>
        </p:nvSpPr>
        <p:spPr>
          <a:xfrm>
            <a:off x="722313" y="4626868"/>
            <a:ext cx="7772400" cy="1500187"/>
          </a:xfrm>
        </p:spPr>
        <p:txBody>
          <a:bodyPr anchor="t">
            <a:normAutofit/>
          </a:bodyPr>
          <a:lstStyle>
            <a:lvl1pPr marL="0" indent="0">
              <a:buNone/>
              <a:defRPr sz="2400">
                <a:solidFill>
                  <a:schemeClr val="tx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Sunday, July 20, 2025</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CEBA98F-560C-4997-81C4-81D4D9187EAB}" type="datetime2">
              <a:rPr lang="en-US" smtClean="0"/>
              <a:t>Sunday, July 20, 2025</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50972B2-CA5C-437D-87D0-8081271A9E4B}" type="datetime2">
              <a:rPr lang="en-US" smtClean="0"/>
              <a:t>Sunday, July 20, 2025</a:t>
            </a:fld>
            <a:endParaRPr lang="en-US"/>
          </a:p>
        </p:txBody>
      </p:sp>
      <p:sp>
        <p:nvSpPr>
          <p:cNvPr id="8" name="Footer Placeholder 7"/>
          <p:cNvSpPr>
            <a:spLocks noGrp="1"/>
          </p:cNvSpPr>
          <p:nvPr>
            <p:ph type="ftr" sz="quarter" idx="11"/>
          </p:nvPr>
        </p:nvSpPr>
        <p:spPr/>
        <p:txBody>
          <a:bodyPr/>
          <a:lstStyle/>
          <a:p>
            <a:pPr algn="r"/>
            <a:endParaRPr lang="en-US"/>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t>Sunday, July 20, 2025</a:t>
            </a:fld>
            <a:endParaRPr lang="en-US"/>
          </a:p>
        </p:txBody>
      </p:sp>
      <p:sp>
        <p:nvSpPr>
          <p:cNvPr id="4" name="Footer Placeholder 3"/>
          <p:cNvSpPr>
            <a:spLocks noGrp="1"/>
          </p:cNvSpPr>
          <p:nvPr>
            <p:ph type="ftr" sz="quarter" idx="11"/>
          </p:nvPr>
        </p:nvSpPr>
        <p:spPr/>
        <p:txBody>
          <a:bodyPr/>
          <a:lstStyle/>
          <a:p>
            <a:pPr algn="r"/>
            <a:endParaRPr lang="en-US"/>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Sunday, July 20, 2025</a:t>
            </a:fld>
            <a:endParaRPr lang="en-US"/>
          </a:p>
        </p:txBody>
      </p:sp>
      <p:sp>
        <p:nvSpPr>
          <p:cNvPr id="3" name="Footer Placeholder 2"/>
          <p:cNvSpPr>
            <a:spLocks noGrp="1"/>
          </p:cNvSpPr>
          <p:nvPr>
            <p:ph type="ftr" sz="quarter" idx="11"/>
          </p:nvPr>
        </p:nvSpPr>
        <p:spPr/>
        <p:txBody>
          <a:bodyPr/>
          <a:lstStyle/>
          <a:p>
            <a:pPr algn="r"/>
            <a:endParaRPr lang="en-US"/>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2130556"/>
            <a:ext cx="2139696" cy="4243615"/>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Sunday, July 20, 2025</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8"/>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Sunday, July 20, 2025</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t>Sunday, July 20, 2025</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4549AC-EB31-477F-92A9-B1988E232878}" type="datetime2">
              <a:rPr lang="en-US" smtClean="0"/>
              <a:t>Sunday, July 20, 2025</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Sunday, July 20, 2025</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377" rtl="0" eaLnBrk="1" latinLnBrk="0" hangingPunct="1">
        <a:spcBef>
          <a:spcPct val="0"/>
        </a:spcBef>
        <a:buNone/>
        <a:defRPr sz="4000" kern="1200" spc="-100" baseline="0">
          <a:solidFill>
            <a:schemeClr val="tx2"/>
          </a:solidFill>
          <a:latin typeface="+mj-lt"/>
          <a:ea typeface="+mj-ea"/>
          <a:cs typeface="+mj-cs"/>
        </a:defRPr>
      </a:lvl1pPr>
    </p:titleStyle>
    <p:bodyStyle>
      <a:lvl1pPr marL="182875" indent="-182875" algn="l" defTabSz="914377"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189" indent="-182875" algn="l" defTabSz="914377"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02" indent="-182875" algn="l" defTabSz="914377"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15" indent="-182875" algn="l" defTabSz="914377"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690" indent="-137157" algn="l" defTabSz="914377"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566"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41"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17"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192"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F6B22-D9FF-DEE7-8EFA-4210537AF35A}"/>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C0C8A15E-D8A7-B42B-F95C-8E7220812F7F}"/>
              </a:ext>
            </a:extLst>
          </p:cNvPr>
          <p:cNvGraphicFramePr/>
          <p:nvPr>
            <p:extLst>
              <p:ext uri="{D42A27DB-BD31-4B8C-83A1-F6EECF244321}">
                <p14:modId xmlns:p14="http://schemas.microsoft.com/office/powerpoint/2010/main" val="1422532861"/>
              </p:ext>
            </p:extLst>
          </p:nvPr>
        </p:nvGraphicFramePr>
        <p:xfrm>
          <a:off x="107301" y="494004"/>
          <a:ext cx="8929397" cy="274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Diagram 14">
            <a:extLst>
              <a:ext uri="{FF2B5EF4-FFF2-40B4-BE49-F238E27FC236}">
                <a16:creationId xmlns:a16="http://schemas.microsoft.com/office/drawing/2014/main" id="{CA6A9814-F702-6F7E-0F9A-0C72F510FDA9}"/>
              </a:ext>
            </a:extLst>
          </p:cNvPr>
          <p:cNvGraphicFramePr/>
          <p:nvPr>
            <p:extLst>
              <p:ext uri="{D42A27DB-BD31-4B8C-83A1-F6EECF244321}">
                <p14:modId xmlns:p14="http://schemas.microsoft.com/office/powerpoint/2010/main" val="3715272658"/>
              </p:ext>
            </p:extLst>
          </p:nvPr>
        </p:nvGraphicFramePr>
        <p:xfrm>
          <a:off x="107301" y="3872722"/>
          <a:ext cx="8929397" cy="2743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TextBox 15">
            <a:extLst>
              <a:ext uri="{FF2B5EF4-FFF2-40B4-BE49-F238E27FC236}">
                <a16:creationId xmlns:a16="http://schemas.microsoft.com/office/drawing/2014/main" id="{C25295D7-529D-E991-14F5-17AB338B9507}"/>
              </a:ext>
            </a:extLst>
          </p:cNvPr>
          <p:cNvSpPr txBox="1"/>
          <p:nvPr/>
        </p:nvSpPr>
        <p:spPr>
          <a:xfrm>
            <a:off x="0" y="-106086"/>
            <a:ext cx="9144000" cy="584775"/>
          </a:xfrm>
          <a:prstGeom prst="rect">
            <a:avLst/>
          </a:prstGeom>
          <a:noFill/>
        </p:spPr>
        <p:txBody>
          <a:bodyPr wrap="square" rtlCol="0" anchor="ctr">
            <a:spAutoFit/>
          </a:bodyPr>
          <a:lstStyle/>
          <a:p>
            <a:pPr algn="ctr"/>
            <a:r>
              <a:rPr lang="en-US" sz="3200" b="1" spc="600">
                <a:solidFill>
                  <a:schemeClr val="bg1"/>
                </a:solidFill>
                <a:effectLst>
                  <a:outerShdw blurRad="38100" dist="38100" dir="2700000" algn="tl">
                    <a:srgbClr val="000000">
                      <a:alpha val="43137"/>
                    </a:srgbClr>
                  </a:outerShdw>
                </a:effectLst>
              </a:rPr>
              <a:t>TIME TRACKING DATA FLOW</a:t>
            </a:r>
          </a:p>
        </p:txBody>
      </p:sp>
    </p:spTree>
    <p:extLst>
      <p:ext uri="{BB962C8B-B14F-4D97-AF65-F5344CB8AC3E}">
        <p14:creationId xmlns:p14="http://schemas.microsoft.com/office/powerpoint/2010/main" val="399541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75A65671-2523-49E7-B66C-F5030458A17B}"/>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1CD75A01-2084-4223-823A-DDD3400DD0F8}"/>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dgm id="{64680E71-0038-4B0C-ADE2-D0D37AF9B514}"/>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761D13ED-1560-4810-B9EF-41DF961B0D84}"/>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FD3C64FC-9A4F-4D5E-9ADD-BF250D207FC3}"/>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graphicEl>
                                              <a:dgm id="{FE5B33DD-5B82-453B-AF59-82F07F4EA643}"/>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9EF1B51E-83F1-4954-8B65-58CE9B388FC0}"/>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F4E2793E-D99F-4D37-B7EF-5EBA215666FB}"/>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graphicEl>
                                              <a:dgm id="{6AA6F488-0F13-4E45-96D9-8296A095D4AC}"/>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graphicEl>
                                              <a:dgm id="{21D10B01-ED60-484E-BEA6-A81F01B02EA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graphicEl>
                                              <a:dgm id="{BB1E29C5-716F-4AC8-BF95-2DD5AC3B0794}"/>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graphicEl>
                                              <a:dgm id="{67FDA82D-1193-4792-AF6C-155C20D5B064}"/>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graphicEl>
                                              <a:dgm id="{1E5A1E86-DAF0-4C53-A2D1-5D4D039E1276}"/>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graphicEl>
                                              <a:dgm id="{D787D71D-BADD-40A3-A6CC-3B0C6E3A47F4}"/>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graphicEl>
                                              <a:dgm id="{8E70BD26-107E-41CE-8F16-D79102832056}"/>
                                            </p:graphic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graphicEl>
                                              <a:dgm id="{9F75B8E8-1FE0-4E01-A817-5D21D1DCD65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15" grpId="0">
        <p:bldSub>
          <a:bldDgm bld="one"/>
        </p:bldSub>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9632AC-318B-CD97-21F9-E54A9BD4A8A2}"/>
              </a:ext>
            </a:extLst>
          </p:cNvPr>
          <p:cNvSpPr/>
          <p:nvPr/>
        </p:nvSpPr>
        <p:spPr>
          <a:xfrm>
            <a:off x="52754" y="1418493"/>
            <a:ext cx="9038492" cy="4062651"/>
          </a:xfrm>
          <a:prstGeom prst="rect">
            <a:avLst/>
          </a:prstGeom>
          <a:noFill/>
        </p:spPr>
        <p:txBody>
          <a:bodyPr wrap="square" lIns="91440" tIns="45720" rIns="91440" bIns="45720">
            <a:spAutoFit/>
          </a:bodyPr>
          <a:lstStyle/>
          <a:p>
            <a:pPr algn="ctr"/>
            <a:r>
              <a:rPr lang="en-US" sz="9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ngenial Black" panose="02000503040000020004" pitchFamily="2" charset="0"/>
                <a:ea typeface="ADLaM Display" panose="020F0502020204030204" pitchFamily="2" charset="0"/>
                <a:cs typeface="ADLaM Display" panose="020F0502020204030204" pitchFamily="2" charset="0"/>
              </a:rPr>
              <a:t>Time Tracking Data Flow</a:t>
            </a:r>
          </a:p>
          <a:p>
            <a:pPr algn="ctr"/>
            <a:r>
              <a:rPr lang="en-US" sz="6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ngenial Black" panose="02000503040000020004" pitchFamily="2" charset="0"/>
                <a:ea typeface="ADLaM Display" panose="020F0502020204030204" pitchFamily="2" charset="0"/>
                <a:cs typeface="ADLaM Display" panose="020F0502020204030204" pitchFamily="2" charset="0"/>
              </a:rPr>
              <a:t>Example: NPRRA</a:t>
            </a:r>
          </a:p>
        </p:txBody>
      </p:sp>
    </p:spTree>
    <p:extLst>
      <p:ext uri="{BB962C8B-B14F-4D97-AF65-F5344CB8AC3E}">
        <p14:creationId xmlns:p14="http://schemas.microsoft.com/office/powerpoint/2010/main" val="2674637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18ED2-9780-3961-E304-4B7659AF861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675603-6EBB-B915-3211-5317D1025C0C}"/>
              </a:ext>
            </a:extLst>
          </p:cNvPr>
          <p:cNvPicPr>
            <a:picLocks noChangeAspect="1"/>
          </p:cNvPicPr>
          <p:nvPr/>
        </p:nvPicPr>
        <p:blipFill>
          <a:blip r:embed="rId2"/>
          <a:stretch>
            <a:fillRect/>
          </a:stretch>
        </p:blipFill>
        <p:spPr>
          <a:xfrm>
            <a:off x="0" y="1863550"/>
            <a:ext cx="9081370" cy="3130899"/>
          </a:xfrm>
          <a:prstGeom prst="rect">
            <a:avLst/>
          </a:prstGeom>
        </p:spPr>
      </p:pic>
    </p:spTree>
    <p:extLst>
      <p:ext uri="{BB962C8B-B14F-4D97-AF65-F5344CB8AC3E}">
        <p14:creationId xmlns:p14="http://schemas.microsoft.com/office/powerpoint/2010/main" val="2703979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0C79FB-E548-06A5-2F9C-7C92AFA2342E}"/>
              </a:ext>
            </a:extLst>
          </p:cNvPr>
          <p:cNvPicPr>
            <a:picLocks noChangeAspect="1"/>
          </p:cNvPicPr>
          <p:nvPr/>
        </p:nvPicPr>
        <p:blipFill>
          <a:blip r:embed="rId2"/>
          <a:stretch>
            <a:fillRect/>
          </a:stretch>
        </p:blipFill>
        <p:spPr>
          <a:xfrm>
            <a:off x="0" y="2349500"/>
            <a:ext cx="9144000" cy="2159000"/>
          </a:xfrm>
          <a:prstGeom prst="rect">
            <a:avLst/>
          </a:prstGeom>
        </p:spPr>
      </p:pic>
    </p:spTree>
    <p:extLst>
      <p:ext uri="{BB962C8B-B14F-4D97-AF65-F5344CB8AC3E}">
        <p14:creationId xmlns:p14="http://schemas.microsoft.com/office/powerpoint/2010/main" val="1605665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56511-FD4D-470F-BF64-07E7D31E6275}"/>
              </a:ext>
            </a:extLst>
          </p:cNvPr>
          <p:cNvSpPr>
            <a:spLocks noGrp="1"/>
          </p:cNvSpPr>
          <p:nvPr>
            <p:ph type="title"/>
          </p:nvPr>
        </p:nvSpPr>
        <p:spPr>
          <a:xfrm>
            <a:off x="457200" y="234454"/>
            <a:ext cx="8229600" cy="990600"/>
          </a:xfrm>
        </p:spPr>
        <p:txBody>
          <a:bodyPr/>
          <a:lstStyle/>
          <a:p>
            <a:r>
              <a:rPr lang="en-US"/>
              <a:t>Advantages of Time Tracking</a:t>
            </a:r>
          </a:p>
        </p:txBody>
      </p:sp>
      <p:sp>
        <p:nvSpPr>
          <p:cNvPr id="3" name="Content Placeholder 2">
            <a:extLst>
              <a:ext uri="{FF2B5EF4-FFF2-40B4-BE49-F238E27FC236}">
                <a16:creationId xmlns:a16="http://schemas.microsoft.com/office/drawing/2014/main" id="{C194D49D-6DBF-9F6A-E71E-DF89D9384F07}"/>
              </a:ext>
            </a:extLst>
          </p:cNvPr>
          <p:cNvSpPr>
            <a:spLocks noGrp="1"/>
          </p:cNvSpPr>
          <p:nvPr>
            <p:ph idx="1"/>
          </p:nvPr>
        </p:nvSpPr>
        <p:spPr>
          <a:xfrm>
            <a:off x="181708" y="1225054"/>
            <a:ext cx="8780584" cy="4876800"/>
          </a:xfrm>
        </p:spPr>
        <p:txBody>
          <a:bodyPr>
            <a:noAutofit/>
          </a:bodyPr>
          <a:lstStyle/>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Ensures Accurate Billing and Reduces Scope Creep</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Tracking time helps ensure we are paid for all work done and reduces scope creep. Reporting on our time lets our clients know where their money is going and how much work we have completed for them.</a:t>
            </a:r>
            <a:r>
              <a:rPr lang="en-US" sz="1800" b="1" kern="100">
                <a:effectLst/>
                <a:ea typeface="Aptos" panose="020B0004020202020204" pitchFamily="34" charset="0"/>
                <a:cs typeface="Times New Roman" panose="02020603050405020304" pitchFamily="18" charset="0"/>
              </a:rPr>
              <a:t> </a:t>
            </a:r>
            <a:br>
              <a:rPr lang="en-US" sz="1800" b="1" kern="100">
                <a:effectLst/>
                <a:ea typeface="Aptos" panose="020B0004020202020204" pitchFamily="34" charset="0"/>
                <a:cs typeface="Times New Roman" panose="02020603050405020304" pitchFamily="18" charset="0"/>
              </a:rPr>
            </a:br>
            <a:endParaRPr lang="en-US" sz="1800" kern="100">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Reduces Time Wastage</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By analyzing the data, we can identify tasks that take longer than necessary and decide how to optimize or eliminate them.</a:t>
            </a:r>
            <a:br>
              <a:rPr lang="en-US" sz="1800" kern="100">
                <a:effectLst/>
                <a:ea typeface="Aptos" panose="020B0004020202020204" pitchFamily="34" charset="0"/>
                <a:cs typeface="Times New Roman" panose="02020603050405020304" pitchFamily="18" charset="0"/>
              </a:rPr>
            </a:br>
            <a:endParaRPr lang="en-US" sz="1800" kern="100">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Balances Workloads</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Monitoring hours helps us ensure team members aren’t overwhelmed with work and provides visibility into who may have extra time to assist other teams as needed.</a:t>
            </a:r>
            <a:br>
              <a:rPr lang="en-US" sz="1800" kern="100">
                <a:effectLst/>
                <a:ea typeface="Aptos" panose="020B0004020202020204" pitchFamily="34" charset="0"/>
                <a:cs typeface="Times New Roman" panose="02020603050405020304" pitchFamily="18" charset="0"/>
              </a:rPr>
            </a:br>
            <a:endParaRPr lang="en-US" sz="1800" kern="100">
              <a:effectLst/>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Improves Future Project Estimations</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The metrics available from consistent and accurate time tracking allow us to estimate hours better for new projects or new clients.</a:t>
            </a:r>
            <a:br>
              <a:rPr lang="en-US" sz="1800" kern="100">
                <a:effectLst/>
                <a:ea typeface="Aptos" panose="020B0004020202020204" pitchFamily="34" charset="0"/>
                <a:cs typeface="Times New Roman" panose="02020603050405020304" pitchFamily="18" charset="0"/>
              </a:rPr>
            </a:br>
            <a:endParaRPr lang="en-US" sz="1800" kern="100">
              <a:effectLst/>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Promotes Efficient Time Management</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Regular time tracking encourages us to use our time more efficiently and wisely. By being more aware of how we spend our work hours, we can prioritize tasks better and reduce time wasted on less critical activities.  </a:t>
            </a:r>
          </a:p>
        </p:txBody>
      </p:sp>
    </p:spTree>
    <p:extLst>
      <p:ext uri="{BB962C8B-B14F-4D97-AF65-F5344CB8AC3E}">
        <p14:creationId xmlns:p14="http://schemas.microsoft.com/office/powerpoint/2010/main" val="193532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SLIDO_APP_VERSION" val="1.12.0.5522"/>
  <p:tag name="SLIDO_PRESENTATION_ID" val="00000000-0000-0000-0000-000000000000"/>
  <p:tag name="SLIDO_EVENT_UUID" val="9764c462-ec80-4165-9c2f-5117b47fa15c"/>
  <p:tag name="SLIDO_EVENT_SECTION_UUID" val="a49f18cd-be3b-45a9-94eb-21e4909bc4dd"/>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IMI">
      <a:dk1>
        <a:srgbClr val="292934"/>
      </a:dk1>
      <a:lt1>
        <a:srgbClr val="FFFFFF"/>
      </a:lt1>
      <a:dk2>
        <a:srgbClr val="E95517"/>
      </a:dk2>
      <a:lt2>
        <a:srgbClr val="EEEEEE"/>
      </a:lt2>
      <a:accent1>
        <a:srgbClr val="0062A2"/>
      </a:accent1>
      <a:accent2>
        <a:srgbClr val="0AB3E7"/>
      </a:accent2>
      <a:accent3>
        <a:srgbClr val="E95517"/>
      </a:accent3>
      <a:accent4>
        <a:srgbClr val="56566E"/>
      </a:accent4>
      <a:accent5>
        <a:srgbClr val="C4C4D1"/>
      </a:accent5>
      <a:accent6>
        <a:srgbClr val="0075C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5C1B5C951333946BBC5A96D1541D4A6" ma:contentTypeVersion="18" ma:contentTypeDescription="Create a new document." ma:contentTypeScope="" ma:versionID="6ede6048db731a720849682c3bafd9da">
  <xsd:schema xmlns:xsd="http://www.w3.org/2001/XMLSchema" xmlns:xs="http://www.w3.org/2001/XMLSchema" xmlns:p="http://schemas.microsoft.com/office/2006/metadata/properties" xmlns:ns2="29a06cb9-a17e-45fe-84c3-1aa94e1c46bf" xmlns:ns3="6dbe8a5c-6071-425f-942f-f088303af6bb" targetNamespace="http://schemas.microsoft.com/office/2006/metadata/properties" ma:root="true" ma:fieldsID="ca91fdb479be69a32cb81e907f050294" ns2:_="" ns3:_="">
    <xsd:import namespace="29a06cb9-a17e-45fe-84c3-1aa94e1c46bf"/>
    <xsd:import namespace="6dbe8a5c-6071-425f-942f-f088303af6b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a06cb9-a17e-45fe-84c3-1aa94e1c46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fc1e9e1-acb2-4fe8-beb2-cafc98066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dbe8a5c-6071-425f-942f-f088303af6b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8338034-7f91-48b6-ac1f-a14acf1f0c6a}" ma:internalName="TaxCatchAll" ma:showField="CatchAllData" ma:web="6dbe8a5c-6071-425f-942f-f088303af6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9a06cb9-a17e-45fe-84c3-1aa94e1c46bf">
      <Terms xmlns="http://schemas.microsoft.com/office/infopath/2007/PartnerControls"/>
    </lcf76f155ced4ddcb4097134ff3c332f>
    <TaxCatchAll xmlns="6dbe8a5c-6071-425f-942f-f088303af6bb" xsi:nil="true"/>
  </documentManagement>
</p:properties>
</file>

<file path=customXml/itemProps1.xml><?xml version="1.0" encoding="utf-8"?>
<ds:datastoreItem xmlns:ds="http://schemas.openxmlformats.org/officeDocument/2006/customXml" ds:itemID="{738B40E8-2530-47AA-8FA9-99AE82ED73D7}">
  <ds:schemaRefs>
    <ds:schemaRef ds:uri="http://schemas.microsoft.com/sharepoint/v3/contenttype/forms"/>
  </ds:schemaRefs>
</ds:datastoreItem>
</file>

<file path=customXml/itemProps2.xml><?xml version="1.0" encoding="utf-8"?>
<ds:datastoreItem xmlns:ds="http://schemas.openxmlformats.org/officeDocument/2006/customXml" ds:itemID="{A7B4E3E1-32AB-4928-B60C-EE220E2F2F60}">
  <ds:schemaRefs>
    <ds:schemaRef ds:uri="29a06cb9-a17e-45fe-84c3-1aa94e1c46bf"/>
    <ds:schemaRef ds:uri="6dbe8a5c-6071-425f-942f-f088303af6b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46C9F4B-6D0D-4798-BE77-B61B0F9E40D3}">
  <ds:schemaRefs>
    <ds:schemaRef ds:uri="29a06cb9-a17e-45fe-84c3-1aa94e1c46bf"/>
    <ds:schemaRef ds:uri="6dbe8a5c-6071-425f-942f-f088303af6bb"/>
    <ds:schemaRef ds:uri="73ecd97f-6394-451a-81d4-d4c494b1158a"/>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TotalTime>
  <Words>293</Words>
  <Application>Microsoft Office PowerPoint</Application>
  <PresentationFormat>On-screen Show (4:3)</PresentationFormat>
  <Paragraphs>24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Arial</vt:lpstr>
      <vt:lpstr>Calibri</vt:lpstr>
      <vt:lpstr>Congenial Black</vt:lpstr>
      <vt:lpstr>Clarity</vt:lpstr>
      <vt:lpstr>PowerPoint Presentation</vt:lpstr>
      <vt:lpstr>PowerPoint Presentation</vt:lpstr>
      <vt:lpstr>PowerPoint Presentation</vt:lpstr>
      <vt:lpstr>PowerPoint Presentation</vt:lpstr>
      <vt:lpstr>Advantages of Time Tracking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Owens</dc:creator>
  <cp:lastModifiedBy>Linda Owens</cp:lastModifiedBy>
  <cp:revision>3</cp:revision>
  <cp:lastPrinted>2019-05-02T16:00:40Z</cp:lastPrinted>
  <dcterms:created xsi:type="dcterms:W3CDTF">2015-11-11T16:58:51Z</dcterms:created>
  <dcterms:modified xsi:type="dcterms:W3CDTF">2025-07-20T13:59:06Z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0x0101006D1B80C553832E439173D4CF3E2B50B4</vt:lpwstr>
  </property>
  <property fmtid="{D5CDD505-2E9C-101B-9397-08002B2CF9AE}" pid="3" name="MediaServiceImageTags">
    <vt:lpwstr/>
  </property>
  <property fmtid="{D5CDD505-2E9C-101B-9397-08002B2CF9AE}" pid="4" name="SlidoAppVersion">
    <vt:lpwstr>1.12.0.5522</vt:lpwstr>
  </property>
</Properties>
</file>