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21"/>
  </p:notesMasterIdLst>
  <p:sldIdLst>
    <p:sldId id="256" r:id="rId7"/>
    <p:sldId id="266" r:id="rId8"/>
    <p:sldId id="264" r:id="rId9"/>
    <p:sldId id="265" r:id="rId10"/>
    <p:sldId id="267" r:id="rId11"/>
    <p:sldId id="271" r:id="rId12"/>
    <p:sldId id="272" r:id="rId13"/>
    <p:sldId id="268" r:id="rId14"/>
    <p:sldId id="269" r:id="rId15"/>
    <p:sldId id="270" r:id="rId16"/>
    <p:sldId id="263" r:id="rId17"/>
    <p:sldId id="273" r:id="rId18"/>
    <p:sldId id="274" r:id="rId19"/>
    <p:sldId id="258" r:id="rId20"/>
  </p:sldIdLst>
  <p:sldSz cx="9144000" cy="6858000" type="screen4x3"/>
  <p:notesSz cx="7102475" cy="9037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983" autoAdjust="0"/>
  </p:normalViewPr>
  <p:slideViewPr>
    <p:cSldViewPr>
      <p:cViewPr varScale="1">
        <p:scale>
          <a:sx n="75" d="100"/>
          <a:sy n="75" d="100"/>
        </p:scale>
        <p:origin x="65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 Doepp" userId="3e4151b4-7d39-4aab-84e1-4ab87cf174b2" providerId="ADAL" clId="{BA0AF80C-55FE-44B8-9F23-92AEC4D23812}"/>
    <pc:docChg chg="undo custSel addSld delSld modSld sldOrd modNotesMaster">
      <pc:chgData name="Deb Doepp" userId="3e4151b4-7d39-4aab-84e1-4ab87cf174b2" providerId="ADAL" clId="{BA0AF80C-55FE-44B8-9F23-92AEC4D23812}" dt="2023-09-06T14:43:09.118" v="16467" actId="20577"/>
      <pc:docMkLst>
        <pc:docMk/>
      </pc:docMkLst>
      <pc:sldChg chg="addSp modSp mod">
        <pc:chgData name="Deb Doepp" userId="3e4151b4-7d39-4aab-84e1-4ab87cf174b2" providerId="ADAL" clId="{BA0AF80C-55FE-44B8-9F23-92AEC4D23812}" dt="2023-09-06T14:43:09.118" v="16467" actId="20577"/>
        <pc:sldMkLst>
          <pc:docMk/>
          <pc:sldMk cId="0" sldId="256"/>
        </pc:sldMkLst>
        <pc:spChg chg="mod">
          <ac:chgData name="Deb Doepp" userId="3e4151b4-7d39-4aab-84e1-4ab87cf174b2" providerId="ADAL" clId="{BA0AF80C-55FE-44B8-9F23-92AEC4D23812}" dt="2023-08-29T20:50:25.712" v="481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Deb Doepp" userId="3e4151b4-7d39-4aab-84e1-4ab87cf174b2" providerId="ADAL" clId="{BA0AF80C-55FE-44B8-9F23-92AEC4D23812}" dt="2023-09-06T14:43:09.118" v="16467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Deb Doepp" userId="3e4151b4-7d39-4aab-84e1-4ab87cf174b2" providerId="ADAL" clId="{BA0AF80C-55FE-44B8-9F23-92AEC4D23812}" dt="2023-09-05T14:30:01.532" v="10778" actId="20577"/>
          <ac:spMkLst>
            <pc:docMk/>
            <pc:sldMk cId="0" sldId="256"/>
            <ac:spMk id="7" creationId="{00000000-0000-0000-0000-000000000000}"/>
          </ac:spMkLst>
        </pc:spChg>
        <pc:picChg chg="add mod">
          <ac:chgData name="Deb Doepp" userId="3e4151b4-7d39-4aab-84e1-4ab87cf174b2" providerId="ADAL" clId="{BA0AF80C-55FE-44B8-9F23-92AEC4D23812}" dt="2023-09-06T13:24:45.212" v="16406"/>
          <ac:picMkLst>
            <pc:docMk/>
            <pc:sldMk cId="0" sldId="256"/>
            <ac:picMk id="4" creationId="{3289983C-31B1-CE9F-4001-5832791F1291}"/>
          </ac:picMkLst>
        </pc:picChg>
      </pc:sldChg>
      <pc:sldChg chg="del">
        <pc:chgData name="Deb Doepp" userId="3e4151b4-7d39-4aab-84e1-4ab87cf174b2" providerId="ADAL" clId="{BA0AF80C-55FE-44B8-9F23-92AEC4D23812}" dt="2023-08-29T22:41:47.646" v="6477" actId="47"/>
        <pc:sldMkLst>
          <pc:docMk/>
          <pc:sldMk cId="0" sldId="257"/>
        </pc:sldMkLst>
      </pc:sldChg>
      <pc:sldChg chg="addSp delSp modSp mod ord">
        <pc:chgData name="Deb Doepp" userId="3e4151b4-7d39-4aab-84e1-4ab87cf174b2" providerId="ADAL" clId="{BA0AF80C-55FE-44B8-9F23-92AEC4D23812}" dt="2023-09-06T13:28:33.946" v="16446" actId="478"/>
        <pc:sldMkLst>
          <pc:docMk/>
          <pc:sldMk cId="0" sldId="258"/>
        </pc:sldMkLst>
        <pc:spChg chg="mod">
          <ac:chgData name="Deb Doepp" userId="3e4151b4-7d39-4aab-84e1-4ab87cf174b2" providerId="ADAL" clId="{BA0AF80C-55FE-44B8-9F23-92AEC4D23812}" dt="2023-09-05T13:41:44.949" v="7240" actId="1076"/>
          <ac:spMkLst>
            <pc:docMk/>
            <pc:sldMk cId="0" sldId="258"/>
            <ac:spMk id="2" creationId="{00000000-0000-0000-0000-000000000000}"/>
          </ac:spMkLst>
        </pc:spChg>
        <pc:spChg chg="del">
          <ac:chgData name="Deb Doepp" userId="3e4151b4-7d39-4aab-84e1-4ab87cf174b2" providerId="ADAL" clId="{BA0AF80C-55FE-44B8-9F23-92AEC4D23812}" dt="2023-09-05T13:41:37.097" v="7238" actId="478"/>
          <ac:spMkLst>
            <pc:docMk/>
            <pc:sldMk cId="0" sldId="258"/>
            <ac:spMk id="3" creationId="{00000000-0000-0000-0000-000000000000}"/>
          </ac:spMkLst>
        </pc:spChg>
        <pc:spChg chg="add del mod">
          <ac:chgData name="Deb Doepp" userId="3e4151b4-7d39-4aab-84e1-4ab87cf174b2" providerId="ADAL" clId="{BA0AF80C-55FE-44B8-9F23-92AEC4D23812}" dt="2023-09-05T13:41:39.831" v="7239" actId="478"/>
          <ac:spMkLst>
            <pc:docMk/>
            <pc:sldMk cId="0" sldId="258"/>
            <ac:spMk id="5" creationId="{299FE8B1-BE21-2667-F5BC-25547FB3613D}"/>
          </ac:spMkLst>
        </pc:spChg>
        <pc:spChg chg="del">
          <ac:chgData name="Deb Doepp" userId="3e4151b4-7d39-4aab-84e1-4ab87cf174b2" providerId="ADAL" clId="{BA0AF80C-55FE-44B8-9F23-92AEC4D23812}" dt="2023-09-06T13:28:33.946" v="16446" actId="478"/>
          <ac:spMkLst>
            <pc:docMk/>
            <pc:sldMk cId="0" sldId="258"/>
            <ac:spMk id="7" creationId="{00000000-0000-0000-0000-000000000000}"/>
          </ac:spMkLst>
        </pc:spChg>
        <pc:picChg chg="add mod">
          <ac:chgData name="Deb Doepp" userId="3e4151b4-7d39-4aab-84e1-4ab87cf174b2" providerId="ADAL" clId="{BA0AF80C-55FE-44B8-9F23-92AEC4D23812}" dt="2023-09-06T13:26:10.120" v="16418"/>
          <ac:picMkLst>
            <pc:docMk/>
            <pc:sldMk cId="0" sldId="258"/>
            <ac:picMk id="8" creationId="{504FDDF8-8CB9-0237-55A0-663F645BFDDB}"/>
          </ac:picMkLst>
        </pc:picChg>
      </pc:sldChg>
      <pc:sldChg chg="add del">
        <pc:chgData name="Deb Doepp" userId="3e4151b4-7d39-4aab-84e1-4ab87cf174b2" providerId="ADAL" clId="{BA0AF80C-55FE-44B8-9F23-92AEC4D23812}" dt="2023-08-29T22:41:48.863" v="6478" actId="47"/>
        <pc:sldMkLst>
          <pc:docMk/>
          <pc:sldMk cId="1326925153" sldId="259"/>
        </pc:sldMkLst>
      </pc:sldChg>
      <pc:sldChg chg="add del">
        <pc:chgData name="Deb Doepp" userId="3e4151b4-7d39-4aab-84e1-4ab87cf174b2" providerId="ADAL" clId="{BA0AF80C-55FE-44B8-9F23-92AEC4D23812}" dt="2023-08-29T22:41:50.667" v="6479" actId="47"/>
        <pc:sldMkLst>
          <pc:docMk/>
          <pc:sldMk cId="464737678" sldId="260"/>
        </pc:sldMkLst>
      </pc:sldChg>
      <pc:sldChg chg="add del">
        <pc:chgData name="Deb Doepp" userId="3e4151b4-7d39-4aab-84e1-4ab87cf174b2" providerId="ADAL" clId="{BA0AF80C-55FE-44B8-9F23-92AEC4D23812}" dt="2023-08-29T22:41:51.988" v="6480" actId="47"/>
        <pc:sldMkLst>
          <pc:docMk/>
          <pc:sldMk cId="3485944089" sldId="261"/>
        </pc:sldMkLst>
      </pc:sldChg>
      <pc:sldChg chg="add del">
        <pc:chgData name="Deb Doepp" userId="3e4151b4-7d39-4aab-84e1-4ab87cf174b2" providerId="ADAL" clId="{BA0AF80C-55FE-44B8-9F23-92AEC4D23812}" dt="2023-08-29T22:41:54.238" v="6481" actId="47"/>
        <pc:sldMkLst>
          <pc:docMk/>
          <pc:sldMk cId="2283215258" sldId="262"/>
        </pc:sldMkLst>
      </pc:sldChg>
      <pc:sldChg chg="addSp delSp modSp add mod modClrScheme chgLayout modNotesTx">
        <pc:chgData name="Deb Doepp" userId="3e4151b4-7d39-4aab-84e1-4ab87cf174b2" providerId="ADAL" clId="{BA0AF80C-55FE-44B8-9F23-92AEC4D23812}" dt="2023-09-06T13:25:58.387" v="16416"/>
        <pc:sldMkLst>
          <pc:docMk/>
          <pc:sldMk cId="3480206145" sldId="263"/>
        </pc:sldMkLst>
        <pc:spChg chg="mod">
          <ac:chgData name="Deb Doepp" userId="3e4151b4-7d39-4aab-84e1-4ab87cf174b2" providerId="ADAL" clId="{BA0AF80C-55FE-44B8-9F23-92AEC4D23812}" dt="2023-09-05T13:39:22.377" v="7217" actId="26606"/>
          <ac:spMkLst>
            <pc:docMk/>
            <pc:sldMk cId="3480206145" sldId="263"/>
            <ac:spMk id="2" creationId="{00000000-0000-0000-0000-000000000000}"/>
          </ac:spMkLst>
        </pc:spChg>
        <pc:spChg chg="mod">
          <ac:chgData name="Deb Doepp" userId="3e4151b4-7d39-4aab-84e1-4ab87cf174b2" providerId="ADAL" clId="{BA0AF80C-55FE-44B8-9F23-92AEC4D23812}" dt="2023-09-05T18:06:57.993" v="15617" actId="20577"/>
          <ac:spMkLst>
            <pc:docMk/>
            <pc:sldMk cId="3480206145" sldId="263"/>
            <ac:spMk id="3" creationId="{00000000-0000-0000-0000-000000000000}"/>
          </ac:spMkLst>
        </pc:spChg>
        <pc:spChg chg="mod ord">
          <ac:chgData name="Deb Doepp" userId="3e4151b4-7d39-4aab-84e1-4ab87cf174b2" providerId="ADAL" clId="{BA0AF80C-55FE-44B8-9F23-92AEC4D23812}" dt="2023-09-05T13:39:22.377" v="7217" actId="26606"/>
          <ac:spMkLst>
            <pc:docMk/>
            <pc:sldMk cId="3480206145" sldId="263"/>
            <ac:spMk id="6" creationId="{00000000-0000-0000-0000-000000000000}"/>
          </ac:spMkLst>
        </pc:spChg>
        <pc:spChg chg="del">
          <ac:chgData name="Deb Doepp" userId="3e4151b4-7d39-4aab-84e1-4ab87cf174b2" providerId="ADAL" clId="{BA0AF80C-55FE-44B8-9F23-92AEC4D23812}" dt="2023-09-05T13:39:22.377" v="7217" actId="26606"/>
          <ac:spMkLst>
            <pc:docMk/>
            <pc:sldMk cId="3480206145" sldId="263"/>
            <ac:spMk id="7" creationId="{00000000-0000-0000-0000-000000000000}"/>
          </ac:spMkLst>
        </pc:spChg>
        <pc:spChg chg="add del mod">
          <ac:chgData name="Deb Doepp" userId="3e4151b4-7d39-4aab-84e1-4ab87cf174b2" providerId="ADAL" clId="{BA0AF80C-55FE-44B8-9F23-92AEC4D23812}" dt="2023-09-05T18:01:27.322" v="15328" actId="478"/>
          <ac:spMkLst>
            <pc:docMk/>
            <pc:sldMk cId="3480206145" sldId="263"/>
            <ac:spMk id="13" creationId="{6C24ADE7-4A02-75A4-317D-B39A3FC8813E}"/>
          </ac:spMkLst>
        </pc:spChg>
        <pc:picChg chg="add del mod">
          <ac:chgData name="Deb Doepp" userId="3e4151b4-7d39-4aab-84e1-4ab87cf174b2" providerId="ADAL" clId="{BA0AF80C-55FE-44B8-9F23-92AEC4D23812}" dt="2023-09-05T13:40:55.275" v="7224" actId="478"/>
          <ac:picMkLst>
            <pc:docMk/>
            <pc:sldMk cId="3480206145" sldId="263"/>
            <ac:picMk id="5" creationId="{0C0BA382-EBD5-6172-E469-11216C9A644E}"/>
          </ac:picMkLst>
        </pc:picChg>
        <pc:picChg chg="del mod">
          <ac:chgData name="Deb Doepp" userId="3e4151b4-7d39-4aab-84e1-4ab87cf174b2" providerId="ADAL" clId="{BA0AF80C-55FE-44B8-9F23-92AEC4D23812}" dt="2023-09-05T13:40:16.731" v="7220" actId="478"/>
          <ac:picMkLst>
            <pc:docMk/>
            <pc:sldMk cId="3480206145" sldId="263"/>
            <ac:picMk id="8" creationId="{00000000-0000-0000-0000-000000000000}"/>
          </ac:picMkLst>
        </pc:picChg>
        <pc:picChg chg="add mod">
          <ac:chgData name="Deb Doepp" userId="3e4151b4-7d39-4aab-84e1-4ab87cf174b2" providerId="ADAL" clId="{BA0AF80C-55FE-44B8-9F23-92AEC4D23812}" dt="2023-09-05T13:41:15.918" v="7227" actId="1076"/>
          <ac:picMkLst>
            <pc:docMk/>
            <pc:sldMk cId="3480206145" sldId="263"/>
            <ac:picMk id="10" creationId="{48B746B2-F6CA-9543-B3F6-85C35DE2748B}"/>
          </ac:picMkLst>
        </pc:picChg>
        <pc:picChg chg="add mod">
          <ac:chgData name="Deb Doepp" userId="3e4151b4-7d39-4aab-84e1-4ab87cf174b2" providerId="ADAL" clId="{BA0AF80C-55FE-44B8-9F23-92AEC4D23812}" dt="2023-09-06T13:25:58.387" v="16416"/>
          <ac:picMkLst>
            <pc:docMk/>
            <pc:sldMk cId="3480206145" sldId="263"/>
            <ac:picMk id="11" creationId="{5B91F262-5401-6936-EF86-A152049E8E69}"/>
          </ac:picMkLst>
        </pc:picChg>
      </pc:sldChg>
      <pc:sldChg chg="addSp delSp modSp add mod modClrScheme chgLayout modNotesTx">
        <pc:chgData name="Deb Doepp" userId="3e4151b4-7d39-4aab-84e1-4ab87cf174b2" providerId="ADAL" clId="{BA0AF80C-55FE-44B8-9F23-92AEC4D23812}" dt="2023-09-06T13:27:51.908" v="16445" actId="1037"/>
        <pc:sldMkLst>
          <pc:docMk/>
          <pc:sldMk cId="2811499649" sldId="264"/>
        </pc:sldMkLst>
        <pc:spChg chg="del">
          <ac:chgData name="Deb Doepp" userId="3e4151b4-7d39-4aab-84e1-4ab87cf174b2" providerId="ADAL" clId="{BA0AF80C-55FE-44B8-9F23-92AEC4D23812}" dt="2023-08-29T20:36:03.455" v="69" actId="478"/>
          <ac:spMkLst>
            <pc:docMk/>
            <pc:sldMk cId="2811499649" sldId="264"/>
            <ac:spMk id="2" creationId="{00000000-0000-0000-0000-000000000000}"/>
          </ac:spMkLst>
        </pc:spChg>
        <pc:spChg chg="del">
          <ac:chgData name="Deb Doepp" userId="3e4151b4-7d39-4aab-84e1-4ab87cf174b2" providerId="ADAL" clId="{BA0AF80C-55FE-44B8-9F23-92AEC4D23812}" dt="2023-08-29T20:36:05.727" v="70" actId="478"/>
          <ac:spMkLst>
            <pc:docMk/>
            <pc:sldMk cId="2811499649" sldId="264"/>
            <ac:spMk id="3" creationId="{00000000-0000-0000-0000-000000000000}"/>
          </ac:spMkLst>
        </pc:spChg>
        <pc:spChg chg="add del mod">
          <ac:chgData name="Deb Doepp" userId="3e4151b4-7d39-4aab-84e1-4ab87cf174b2" providerId="ADAL" clId="{BA0AF80C-55FE-44B8-9F23-92AEC4D23812}" dt="2023-08-29T20:36:09.383" v="71" actId="478"/>
          <ac:spMkLst>
            <pc:docMk/>
            <pc:sldMk cId="2811499649" sldId="264"/>
            <ac:spMk id="5" creationId="{DE0554CC-CA44-E112-7596-6859B0512EE5}"/>
          </ac:spMkLst>
        </pc:spChg>
        <pc:spChg chg="mod ord">
          <ac:chgData name="Deb Doepp" userId="3e4151b4-7d39-4aab-84e1-4ab87cf174b2" providerId="ADAL" clId="{BA0AF80C-55FE-44B8-9F23-92AEC4D23812}" dt="2023-08-29T20:38:51.204" v="121" actId="26606"/>
          <ac:spMkLst>
            <pc:docMk/>
            <pc:sldMk cId="2811499649" sldId="264"/>
            <ac:spMk id="6" creationId="{00000000-0000-0000-0000-000000000000}"/>
          </ac:spMkLst>
        </pc:spChg>
        <pc:spChg chg="del">
          <ac:chgData name="Deb Doepp" userId="3e4151b4-7d39-4aab-84e1-4ab87cf174b2" providerId="ADAL" clId="{BA0AF80C-55FE-44B8-9F23-92AEC4D23812}" dt="2023-08-29T20:36:51.098" v="74" actId="26606"/>
          <ac:spMkLst>
            <pc:docMk/>
            <pc:sldMk cId="2811499649" sldId="264"/>
            <ac:spMk id="7" creationId="{00000000-0000-0000-0000-000000000000}"/>
          </ac:spMkLst>
        </pc:spChg>
        <pc:spChg chg="add del mod">
          <ac:chgData name="Deb Doepp" userId="3e4151b4-7d39-4aab-84e1-4ab87cf174b2" providerId="ADAL" clId="{BA0AF80C-55FE-44B8-9F23-92AEC4D23812}" dt="2023-08-29T20:36:11.517" v="72" actId="478"/>
          <ac:spMkLst>
            <pc:docMk/>
            <pc:sldMk cId="2811499649" sldId="264"/>
            <ac:spMk id="9" creationId="{9F69FA1F-4C5D-CEF7-3B8F-7CF9FDBB9155}"/>
          </ac:spMkLst>
        </pc:spChg>
        <pc:spChg chg="add del mod">
          <ac:chgData name="Deb Doepp" userId="3e4151b4-7d39-4aab-84e1-4ab87cf174b2" providerId="ADAL" clId="{BA0AF80C-55FE-44B8-9F23-92AEC4D23812}" dt="2023-08-29T20:37:23.177" v="87" actId="26606"/>
          <ac:spMkLst>
            <pc:docMk/>
            <pc:sldMk cId="2811499649" sldId="264"/>
            <ac:spMk id="16" creationId="{7F6C3192-6C62-F9A4-798B-017C1C48A649}"/>
          </ac:spMkLst>
        </pc:spChg>
        <pc:spChg chg="add del mod">
          <ac:chgData name="Deb Doepp" userId="3e4151b4-7d39-4aab-84e1-4ab87cf174b2" providerId="ADAL" clId="{BA0AF80C-55FE-44B8-9F23-92AEC4D23812}" dt="2023-08-29T20:37:23.177" v="87" actId="26606"/>
          <ac:spMkLst>
            <pc:docMk/>
            <pc:sldMk cId="2811499649" sldId="264"/>
            <ac:spMk id="18" creationId="{6FE98524-831E-719A-9D35-F02E4D713FBB}"/>
          </ac:spMkLst>
        </pc:spChg>
        <pc:spChg chg="add del mod">
          <ac:chgData name="Deb Doepp" userId="3e4151b4-7d39-4aab-84e1-4ab87cf174b2" providerId="ADAL" clId="{BA0AF80C-55FE-44B8-9F23-92AEC4D23812}" dt="2023-08-29T20:37:23.177" v="87" actId="26606"/>
          <ac:spMkLst>
            <pc:docMk/>
            <pc:sldMk cId="2811499649" sldId="264"/>
            <ac:spMk id="20" creationId="{63696F54-0026-8D7C-A59F-318C88F5C527}"/>
          </ac:spMkLst>
        </pc:spChg>
        <pc:spChg chg="add mod">
          <ac:chgData name="Deb Doepp" userId="3e4151b4-7d39-4aab-84e1-4ab87cf174b2" providerId="ADAL" clId="{BA0AF80C-55FE-44B8-9F23-92AEC4D23812}" dt="2023-08-29T20:38:51.220" v="122" actId="26606"/>
          <ac:spMkLst>
            <pc:docMk/>
            <pc:sldMk cId="2811499649" sldId="264"/>
            <ac:spMk id="25" creationId="{3A7DF5BA-BE26-C837-5B05-12003338F51D}"/>
          </ac:spMkLst>
        </pc:spChg>
        <pc:spChg chg="add del mod">
          <ac:chgData name="Deb Doepp" userId="3e4151b4-7d39-4aab-84e1-4ab87cf174b2" providerId="ADAL" clId="{BA0AF80C-55FE-44B8-9F23-92AEC4D23812}" dt="2023-08-29T20:38:51.220" v="122" actId="26606"/>
          <ac:spMkLst>
            <pc:docMk/>
            <pc:sldMk cId="2811499649" sldId="264"/>
            <ac:spMk id="27" creationId="{2A4911E0-7066-6067-2722-6D7E54F7D248}"/>
          </ac:spMkLst>
        </pc:spChg>
        <pc:spChg chg="add del mod">
          <ac:chgData name="Deb Doepp" userId="3e4151b4-7d39-4aab-84e1-4ab87cf174b2" providerId="ADAL" clId="{BA0AF80C-55FE-44B8-9F23-92AEC4D23812}" dt="2023-08-29T20:38:51.204" v="121" actId="26606"/>
          <ac:spMkLst>
            <pc:docMk/>
            <pc:sldMk cId="2811499649" sldId="264"/>
            <ac:spMk id="32" creationId="{9DBDACE7-AFA8-296C-CEBE-04F26B0F6167}"/>
          </ac:spMkLst>
        </pc:spChg>
        <pc:spChg chg="add del mod">
          <ac:chgData name="Deb Doepp" userId="3e4151b4-7d39-4aab-84e1-4ab87cf174b2" providerId="ADAL" clId="{BA0AF80C-55FE-44B8-9F23-92AEC4D23812}" dt="2023-08-29T20:38:51.204" v="121" actId="26606"/>
          <ac:spMkLst>
            <pc:docMk/>
            <pc:sldMk cId="2811499649" sldId="264"/>
            <ac:spMk id="34" creationId="{8245020A-82B1-021E-6A44-9658505DDDB4}"/>
          </ac:spMkLst>
        </pc:spChg>
        <pc:spChg chg="add del">
          <ac:chgData name="Deb Doepp" userId="3e4151b4-7d39-4aab-84e1-4ab87cf174b2" providerId="ADAL" clId="{BA0AF80C-55FE-44B8-9F23-92AEC4D23812}" dt="2023-09-05T14:29:42.894" v="10761" actId="478"/>
          <ac:spMkLst>
            <pc:docMk/>
            <pc:sldMk cId="2811499649" sldId="264"/>
            <ac:spMk id="36" creationId="{938136E0-F925-BC95-864B-59F75FEEA35A}"/>
          </ac:spMkLst>
        </pc:spChg>
        <pc:picChg chg="add mod ord">
          <ac:chgData name="Deb Doepp" userId="3e4151b4-7d39-4aab-84e1-4ab87cf174b2" providerId="ADAL" clId="{BA0AF80C-55FE-44B8-9F23-92AEC4D23812}" dt="2023-09-06T13:27:51.908" v="16445" actId="1037"/>
          <ac:picMkLst>
            <pc:docMk/>
            <pc:sldMk cId="2811499649" sldId="264"/>
            <ac:picMk id="11" creationId="{50240565-ED77-83D5-487F-D7EBDB61AD80}"/>
          </ac:picMkLst>
        </pc:picChg>
        <pc:picChg chg="add mod">
          <ac:chgData name="Deb Doepp" userId="3e4151b4-7d39-4aab-84e1-4ab87cf174b2" providerId="ADAL" clId="{BA0AF80C-55FE-44B8-9F23-92AEC4D23812}" dt="2023-09-06T13:25:13.111" v="16408"/>
          <ac:picMkLst>
            <pc:docMk/>
            <pc:sldMk cId="2811499649" sldId="264"/>
            <ac:picMk id="12" creationId="{873E15FC-BBFC-A96A-F885-D6FA0294552D}"/>
          </ac:picMkLst>
        </pc:picChg>
      </pc:sldChg>
      <pc:sldChg chg="addSp delSp modSp add mod modClrScheme chgLayout modNotesTx">
        <pc:chgData name="Deb Doepp" userId="3e4151b4-7d39-4aab-84e1-4ab87cf174b2" providerId="ADAL" clId="{BA0AF80C-55FE-44B8-9F23-92AEC4D23812}" dt="2023-09-06T13:25:18.325" v="16409"/>
        <pc:sldMkLst>
          <pc:docMk/>
          <pc:sldMk cId="1093193167" sldId="265"/>
        </pc:sldMkLst>
        <pc:spChg chg="mod">
          <ac:chgData name="Deb Doepp" userId="3e4151b4-7d39-4aab-84e1-4ab87cf174b2" providerId="ADAL" clId="{BA0AF80C-55FE-44B8-9F23-92AEC4D23812}" dt="2023-08-29T20:39:26.383" v="126" actId="26606"/>
          <ac:spMkLst>
            <pc:docMk/>
            <pc:sldMk cId="1093193167" sldId="265"/>
            <ac:spMk id="6" creationId="{00000000-0000-0000-0000-000000000000}"/>
          </ac:spMkLst>
        </pc:spChg>
        <pc:spChg chg="del mod">
          <ac:chgData name="Deb Doepp" userId="3e4151b4-7d39-4aab-84e1-4ab87cf174b2" providerId="ADAL" clId="{BA0AF80C-55FE-44B8-9F23-92AEC4D23812}" dt="2023-08-29T21:00:03.223" v="1059" actId="478"/>
          <ac:spMkLst>
            <pc:docMk/>
            <pc:sldMk cId="1093193167" sldId="265"/>
            <ac:spMk id="25" creationId="{3A7DF5BA-BE26-C837-5B05-12003338F51D}"/>
          </ac:spMkLst>
        </pc:spChg>
        <pc:spChg chg="del">
          <ac:chgData name="Deb Doepp" userId="3e4151b4-7d39-4aab-84e1-4ab87cf174b2" providerId="ADAL" clId="{BA0AF80C-55FE-44B8-9F23-92AEC4D23812}" dt="2023-08-29T20:39:26.383" v="126" actId="26606"/>
          <ac:spMkLst>
            <pc:docMk/>
            <pc:sldMk cId="1093193167" sldId="265"/>
            <ac:spMk id="36" creationId="{938136E0-F925-BC95-864B-59F75FEEA35A}"/>
          </ac:spMkLst>
        </pc:spChg>
        <pc:spChg chg="add mod">
          <ac:chgData name="Deb Doepp" userId="3e4151b4-7d39-4aab-84e1-4ab87cf174b2" providerId="ADAL" clId="{BA0AF80C-55FE-44B8-9F23-92AEC4D23812}" dt="2023-09-05T14:17:10.500" v="9805" actId="403"/>
          <ac:spMkLst>
            <pc:docMk/>
            <pc:sldMk cId="1093193167" sldId="265"/>
            <ac:spMk id="41" creationId="{D50744F8-166B-D925-D492-61D12C0B59BA}"/>
          </ac:spMkLst>
        </pc:spChg>
        <pc:spChg chg="add del mod">
          <ac:chgData name="Deb Doepp" userId="3e4151b4-7d39-4aab-84e1-4ab87cf174b2" providerId="ADAL" clId="{BA0AF80C-55FE-44B8-9F23-92AEC4D23812}" dt="2023-09-05T14:08:47.264" v="8924" actId="478"/>
          <ac:spMkLst>
            <pc:docMk/>
            <pc:sldMk cId="1093193167" sldId="265"/>
            <ac:spMk id="43" creationId="{9C2F311C-A8C2-1045-903D-736ADAE51D28}"/>
          </ac:spMkLst>
        </pc:spChg>
        <pc:picChg chg="add mod">
          <ac:chgData name="Deb Doepp" userId="3e4151b4-7d39-4aab-84e1-4ab87cf174b2" providerId="ADAL" clId="{BA0AF80C-55FE-44B8-9F23-92AEC4D23812}" dt="2023-09-06T13:25:18.325" v="16409"/>
          <ac:picMkLst>
            <pc:docMk/>
            <pc:sldMk cId="1093193167" sldId="265"/>
            <ac:picMk id="2" creationId="{C17B9369-5529-89EC-9A86-DE176CEBC60F}"/>
          </ac:picMkLst>
        </pc:picChg>
        <pc:picChg chg="mod">
          <ac:chgData name="Deb Doepp" userId="3e4151b4-7d39-4aab-84e1-4ab87cf174b2" providerId="ADAL" clId="{BA0AF80C-55FE-44B8-9F23-92AEC4D23812}" dt="2023-09-05T14:18:33.799" v="9847" actId="1036"/>
          <ac:picMkLst>
            <pc:docMk/>
            <pc:sldMk cId="1093193167" sldId="265"/>
            <ac:picMk id="11" creationId="{50240565-ED77-83D5-487F-D7EBDB61AD80}"/>
          </ac:picMkLst>
        </pc:picChg>
      </pc:sldChg>
      <pc:sldChg chg="add del">
        <pc:chgData name="Deb Doepp" userId="3e4151b4-7d39-4aab-84e1-4ab87cf174b2" providerId="ADAL" clId="{BA0AF80C-55FE-44B8-9F23-92AEC4D23812}" dt="2023-08-29T20:39:04.121" v="124" actId="47"/>
        <pc:sldMkLst>
          <pc:docMk/>
          <pc:sldMk cId="2561426602" sldId="265"/>
        </pc:sldMkLst>
      </pc:sldChg>
      <pc:sldChg chg="addSp delSp modSp add mod modNotesTx">
        <pc:chgData name="Deb Doepp" userId="3e4151b4-7d39-4aab-84e1-4ab87cf174b2" providerId="ADAL" clId="{BA0AF80C-55FE-44B8-9F23-92AEC4D23812}" dt="2023-09-06T13:24:56.822" v="16407"/>
        <pc:sldMkLst>
          <pc:docMk/>
          <pc:sldMk cId="2222854864" sldId="266"/>
        </pc:sldMkLst>
        <pc:spChg chg="mod">
          <ac:chgData name="Deb Doepp" userId="3e4151b4-7d39-4aab-84e1-4ab87cf174b2" providerId="ADAL" clId="{BA0AF80C-55FE-44B8-9F23-92AEC4D23812}" dt="2023-08-29T20:43:08.694" v="212" actId="1038"/>
          <ac:spMkLst>
            <pc:docMk/>
            <pc:sldMk cId="2222854864" sldId="266"/>
            <ac:spMk id="2" creationId="{00000000-0000-0000-0000-000000000000}"/>
          </ac:spMkLst>
        </pc:spChg>
        <pc:spChg chg="mod">
          <ac:chgData name="Deb Doepp" userId="3e4151b4-7d39-4aab-84e1-4ab87cf174b2" providerId="ADAL" clId="{BA0AF80C-55FE-44B8-9F23-92AEC4D23812}" dt="2023-09-05T17:16:32.603" v="14200" actId="20577"/>
          <ac:spMkLst>
            <pc:docMk/>
            <pc:sldMk cId="2222854864" sldId="266"/>
            <ac:spMk id="3" creationId="{00000000-0000-0000-0000-000000000000}"/>
          </ac:spMkLst>
        </pc:spChg>
        <pc:spChg chg="del">
          <ac:chgData name="Deb Doepp" userId="3e4151b4-7d39-4aab-84e1-4ab87cf174b2" providerId="ADAL" clId="{BA0AF80C-55FE-44B8-9F23-92AEC4D23812}" dt="2023-09-05T14:29:51.793" v="10762" actId="478"/>
          <ac:spMkLst>
            <pc:docMk/>
            <pc:sldMk cId="2222854864" sldId="266"/>
            <ac:spMk id="7" creationId="{00000000-0000-0000-0000-000000000000}"/>
          </ac:spMkLst>
        </pc:spChg>
        <pc:picChg chg="add mod">
          <ac:chgData name="Deb Doepp" userId="3e4151b4-7d39-4aab-84e1-4ab87cf174b2" providerId="ADAL" clId="{BA0AF80C-55FE-44B8-9F23-92AEC4D23812}" dt="2023-09-06T13:24:56.822" v="16407"/>
          <ac:picMkLst>
            <pc:docMk/>
            <pc:sldMk cId="2222854864" sldId="266"/>
            <ac:picMk id="4" creationId="{677FFCC2-F458-FED3-C4F5-8FC9E844BFB3}"/>
          </ac:picMkLst>
        </pc:picChg>
      </pc:sldChg>
      <pc:sldChg chg="addSp delSp modSp add mod modNotesTx">
        <pc:chgData name="Deb Doepp" userId="3e4151b4-7d39-4aab-84e1-4ab87cf174b2" providerId="ADAL" clId="{BA0AF80C-55FE-44B8-9F23-92AEC4D23812}" dt="2023-09-06T13:25:26.389" v="16410"/>
        <pc:sldMkLst>
          <pc:docMk/>
          <pc:sldMk cId="2767490961" sldId="267"/>
        </pc:sldMkLst>
        <pc:spChg chg="mod">
          <ac:chgData name="Deb Doepp" userId="3e4151b4-7d39-4aab-84e1-4ab87cf174b2" providerId="ADAL" clId="{BA0AF80C-55FE-44B8-9F23-92AEC4D23812}" dt="2023-09-05T14:25:56.559" v="10589" actId="403"/>
          <ac:spMkLst>
            <pc:docMk/>
            <pc:sldMk cId="2767490961" sldId="267"/>
            <ac:spMk id="41" creationId="{D50744F8-166B-D925-D492-61D12C0B59BA}"/>
          </ac:spMkLst>
        </pc:spChg>
        <pc:spChg chg="del">
          <ac:chgData name="Deb Doepp" userId="3e4151b4-7d39-4aab-84e1-4ab87cf174b2" providerId="ADAL" clId="{BA0AF80C-55FE-44B8-9F23-92AEC4D23812}" dt="2023-09-05T14:16:49.333" v="9803" actId="478"/>
          <ac:spMkLst>
            <pc:docMk/>
            <pc:sldMk cId="2767490961" sldId="267"/>
            <ac:spMk id="43" creationId="{9C2F311C-A8C2-1045-903D-736ADAE51D28}"/>
          </ac:spMkLst>
        </pc:spChg>
        <pc:picChg chg="add mod">
          <ac:chgData name="Deb Doepp" userId="3e4151b4-7d39-4aab-84e1-4ab87cf174b2" providerId="ADAL" clId="{BA0AF80C-55FE-44B8-9F23-92AEC4D23812}" dt="2023-09-06T13:25:26.389" v="16410"/>
          <ac:picMkLst>
            <pc:docMk/>
            <pc:sldMk cId="2767490961" sldId="267"/>
            <ac:picMk id="2" creationId="{801CFE85-D292-7081-C578-EFB92C48C511}"/>
          </ac:picMkLst>
        </pc:picChg>
        <pc:picChg chg="mod">
          <ac:chgData name="Deb Doepp" userId="3e4151b4-7d39-4aab-84e1-4ab87cf174b2" providerId="ADAL" clId="{BA0AF80C-55FE-44B8-9F23-92AEC4D23812}" dt="2023-09-05T14:18:27.959" v="9845" actId="1036"/>
          <ac:picMkLst>
            <pc:docMk/>
            <pc:sldMk cId="2767490961" sldId="267"/>
            <ac:picMk id="11" creationId="{50240565-ED77-83D5-487F-D7EBDB61AD80}"/>
          </ac:picMkLst>
        </pc:picChg>
      </pc:sldChg>
      <pc:sldChg chg="addSp delSp modSp add mod modNotesTx">
        <pc:chgData name="Deb Doepp" userId="3e4151b4-7d39-4aab-84e1-4ab87cf174b2" providerId="ADAL" clId="{BA0AF80C-55FE-44B8-9F23-92AEC4D23812}" dt="2023-09-06T13:25:43.670" v="16413"/>
        <pc:sldMkLst>
          <pc:docMk/>
          <pc:sldMk cId="4097472818" sldId="268"/>
        </pc:sldMkLst>
        <pc:spChg chg="mod">
          <ac:chgData name="Deb Doepp" userId="3e4151b4-7d39-4aab-84e1-4ab87cf174b2" providerId="ADAL" clId="{BA0AF80C-55FE-44B8-9F23-92AEC4D23812}" dt="2023-09-05T14:44:22.127" v="12413" actId="20577"/>
          <ac:spMkLst>
            <pc:docMk/>
            <pc:sldMk cId="4097472818" sldId="268"/>
            <ac:spMk id="41" creationId="{D50744F8-166B-D925-D492-61D12C0B59BA}"/>
          </ac:spMkLst>
        </pc:spChg>
        <pc:spChg chg="del">
          <ac:chgData name="Deb Doepp" userId="3e4151b4-7d39-4aab-84e1-4ab87cf174b2" providerId="ADAL" clId="{BA0AF80C-55FE-44B8-9F23-92AEC4D23812}" dt="2023-09-05T14:44:26.552" v="12414" actId="478"/>
          <ac:spMkLst>
            <pc:docMk/>
            <pc:sldMk cId="4097472818" sldId="268"/>
            <ac:spMk id="43" creationId="{9C2F311C-A8C2-1045-903D-736ADAE51D28}"/>
          </ac:spMkLst>
        </pc:spChg>
        <pc:picChg chg="add mod">
          <ac:chgData name="Deb Doepp" userId="3e4151b4-7d39-4aab-84e1-4ab87cf174b2" providerId="ADAL" clId="{BA0AF80C-55FE-44B8-9F23-92AEC4D23812}" dt="2023-09-06T13:25:43.670" v="16413"/>
          <ac:picMkLst>
            <pc:docMk/>
            <pc:sldMk cId="4097472818" sldId="268"/>
            <ac:picMk id="2" creationId="{E40C00BE-E936-F45A-2427-F32858689954}"/>
          </ac:picMkLst>
        </pc:picChg>
      </pc:sldChg>
      <pc:sldChg chg="addSp delSp modSp add mod modNotesTx">
        <pc:chgData name="Deb Doepp" userId="3e4151b4-7d39-4aab-84e1-4ab87cf174b2" providerId="ADAL" clId="{BA0AF80C-55FE-44B8-9F23-92AEC4D23812}" dt="2023-09-06T13:25:49.608" v="16414"/>
        <pc:sldMkLst>
          <pc:docMk/>
          <pc:sldMk cId="295733570" sldId="269"/>
        </pc:sldMkLst>
        <pc:spChg chg="mod">
          <ac:chgData name="Deb Doepp" userId="3e4151b4-7d39-4aab-84e1-4ab87cf174b2" providerId="ADAL" clId="{BA0AF80C-55FE-44B8-9F23-92AEC4D23812}" dt="2023-09-05T14:47:20.606" v="12972" actId="12"/>
          <ac:spMkLst>
            <pc:docMk/>
            <pc:sldMk cId="295733570" sldId="269"/>
            <ac:spMk id="41" creationId="{D50744F8-166B-D925-D492-61D12C0B59BA}"/>
          </ac:spMkLst>
        </pc:spChg>
        <pc:spChg chg="del">
          <ac:chgData name="Deb Doepp" userId="3e4151b4-7d39-4aab-84e1-4ab87cf174b2" providerId="ADAL" clId="{BA0AF80C-55FE-44B8-9F23-92AEC4D23812}" dt="2023-09-05T14:44:33.288" v="12415" actId="478"/>
          <ac:spMkLst>
            <pc:docMk/>
            <pc:sldMk cId="295733570" sldId="269"/>
            <ac:spMk id="43" creationId="{9C2F311C-A8C2-1045-903D-736ADAE51D28}"/>
          </ac:spMkLst>
        </pc:spChg>
        <pc:picChg chg="add mod">
          <ac:chgData name="Deb Doepp" userId="3e4151b4-7d39-4aab-84e1-4ab87cf174b2" providerId="ADAL" clId="{BA0AF80C-55FE-44B8-9F23-92AEC4D23812}" dt="2023-09-06T13:25:49.608" v="16414"/>
          <ac:picMkLst>
            <pc:docMk/>
            <pc:sldMk cId="295733570" sldId="269"/>
            <ac:picMk id="2" creationId="{06B7ACBE-C39C-5571-544E-C3FCDD416B6D}"/>
          </ac:picMkLst>
        </pc:picChg>
      </pc:sldChg>
      <pc:sldChg chg="addSp delSp modSp add mod modNotesTx">
        <pc:chgData name="Deb Doepp" userId="3e4151b4-7d39-4aab-84e1-4ab87cf174b2" providerId="ADAL" clId="{BA0AF80C-55FE-44B8-9F23-92AEC4D23812}" dt="2023-09-06T13:25:53.550" v="16415"/>
        <pc:sldMkLst>
          <pc:docMk/>
          <pc:sldMk cId="3463168691" sldId="270"/>
        </pc:sldMkLst>
        <pc:spChg chg="mod">
          <ac:chgData name="Deb Doepp" userId="3e4151b4-7d39-4aab-84e1-4ab87cf174b2" providerId="ADAL" clId="{BA0AF80C-55FE-44B8-9F23-92AEC4D23812}" dt="2023-09-05T14:50:37.489" v="13567" actId="20577"/>
          <ac:spMkLst>
            <pc:docMk/>
            <pc:sldMk cId="3463168691" sldId="270"/>
            <ac:spMk id="41" creationId="{D50744F8-166B-D925-D492-61D12C0B59BA}"/>
          </ac:spMkLst>
        </pc:spChg>
        <pc:spChg chg="del">
          <ac:chgData name="Deb Doepp" userId="3e4151b4-7d39-4aab-84e1-4ab87cf174b2" providerId="ADAL" clId="{BA0AF80C-55FE-44B8-9F23-92AEC4D23812}" dt="2023-09-05T14:47:39.525" v="12973" actId="478"/>
          <ac:spMkLst>
            <pc:docMk/>
            <pc:sldMk cId="3463168691" sldId="270"/>
            <ac:spMk id="43" creationId="{9C2F311C-A8C2-1045-903D-736ADAE51D28}"/>
          </ac:spMkLst>
        </pc:spChg>
        <pc:picChg chg="add mod">
          <ac:chgData name="Deb Doepp" userId="3e4151b4-7d39-4aab-84e1-4ab87cf174b2" providerId="ADAL" clId="{BA0AF80C-55FE-44B8-9F23-92AEC4D23812}" dt="2023-09-06T13:25:53.550" v="16415"/>
          <ac:picMkLst>
            <pc:docMk/>
            <pc:sldMk cId="3463168691" sldId="270"/>
            <ac:picMk id="2" creationId="{603DE8C1-7E63-7EDB-DC77-C965722C8533}"/>
          </ac:picMkLst>
        </pc:picChg>
      </pc:sldChg>
      <pc:sldChg chg="addSp delSp modSp add mod modNotes modNotesTx">
        <pc:chgData name="Deb Doepp" userId="3e4151b4-7d39-4aab-84e1-4ab87cf174b2" providerId="ADAL" clId="{BA0AF80C-55FE-44B8-9F23-92AEC4D23812}" dt="2023-09-06T14:43:03.181" v="16450" actId="27636"/>
        <pc:sldMkLst>
          <pc:docMk/>
          <pc:sldMk cId="1217423875" sldId="271"/>
        </pc:sldMkLst>
        <pc:spChg chg="mod">
          <ac:chgData name="Deb Doepp" userId="3e4151b4-7d39-4aab-84e1-4ab87cf174b2" providerId="ADAL" clId="{BA0AF80C-55FE-44B8-9F23-92AEC4D23812}" dt="2023-09-05T14:29:31.433" v="10759" actId="20577"/>
          <ac:spMkLst>
            <pc:docMk/>
            <pc:sldMk cId="1217423875" sldId="271"/>
            <ac:spMk id="41" creationId="{D50744F8-166B-D925-D492-61D12C0B59BA}"/>
          </ac:spMkLst>
        </pc:spChg>
        <pc:spChg chg="del">
          <ac:chgData name="Deb Doepp" userId="3e4151b4-7d39-4aab-84e1-4ab87cf174b2" providerId="ADAL" clId="{BA0AF80C-55FE-44B8-9F23-92AEC4D23812}" dt="2023-09-05T14:29:35.421" v="10760" actId="478"/>
          <ac:spMkLst>
            <pc:docMk/>
            <pc:sldMk cId="1217423875" sldId="271"/>
            <ac:spMk id="43" creationId="{9C2F311C-A8C2-1045-903D-736ADAE51D28}"/>
          </ac:spMkLst>
        </pc:spChg>
        <pc:picChg chg="add mod">
          <ac:chgData name="Deb Doepp" userId="3e4151b4-7d39-4aab-84e1-4ab87cf174b2" providerId="ADAL" clId="{BA0AF80C-55FE-44B8-9F23-92AEC4D23812}" dt="2023-09-06T13:25:33.007" v="16411"/>
          <ac:picMkLst>
            <pc:docMk/>
            <pc:sldMk cId="1217423875" sldId="271"/>
            <ac:picMk id="2" creationId="{3164E00C-89FA-122C-A2C3-3299242CFC3C}"/>
          </ac:picMkLst>
        </pc:picChg>
      </pc:sldChg>
      <pc:sldChg chg="addSp delSp modSp add del mod modNotesTx">
        <pc:chgData name="Deb Doepp" userId="3e4151b4-7d39-4aab-84e1-4ab87cf174b2" providerId="ADAL" clId="{BA0AF80C-55FE-44B8-9F23-92AEC4D23812}" dt="2023-09-06T13:25:36.984" v="16412"/>
        <pc:sldMkLst>
          <pc:docMk/>
          <pc:sldMk cId="4197863415" sldId="272"/>
        </pc:sldMkLst>
        <pc:spChg chg="mod">
          <ac:chgData name="Deb Doepp" userId="3e4151b4-7d39-4aab-84e1-4ab87cf174b2" providerId="ADAL" clId="{BA0AF80C-55FE-44B8-9F23-92AEC4D23812}" dt="2023-09-05T14:39:43.760" v="11659" actId="11"/>
          <ac:spMkLst>
            <pc:docMk/>
            <pc:sldMk cId="4197863415" sldId="272"/>
            <ac:spMk id="41" creationId="{D50744F8-166B-D925-D492-61D12C0B59BA}"/>
          </ac:spMkLst>
        </pc:spChg>
        <pc:spChg chg="del">
          <ac:chgData name="Deb Doepp" userId="3e4151b4-7d39-4aab-84e1-4ab87cf174b2" providerId="ADAL" clId="{BA0AF80C-55FE-44B8-9F23-92AEC4D23812}" dt="2023-09-05T14:32:44.109" v="10779" actId="478"/>
          <ac:spMkLst>
            <pc:docMk/>
            <pc:sldMk cId="4197863415" sldId="272"/>
            <ac:spMk id="43" creationId="{9C2F311C-A8C2-1045-903D-736ADAE51D28}"/>
          </ac:spMkLst>
        </pc:spChg>
        <pc:picChg chg="add mod">
          <ac:chgData name="Deb Doepp" userId="3e4151b4-7d39-4aab-84e1-4ab87cf174b2" providerId="ADAL" clId="{BA0AF80C-55FE-44B8-9F23-92AEC4D23812}" dt="2023-09-06T13:25:36.984" v="16412"/>
          <ac:picMkLst>
            <pc:docMk/>
            <pc:sldMk cId="4197863415" sldId="272"/>
            <ac:picMk id="2" creationId="{41B3A4CF-0E2B-49E0-E75C-4AE1010CE019}"/>
          </ac:picMkLst>
        </pc:picChg>
      </pc:sldChg>
      <pc:sldChg chg="modSp add del mod">
        <pc:chgData name="Deb Doepp" userId="3e4151b4-7d39-4aab-84e1-4ab87cf174b2" providerId="ADAL" clId="{BA0AF80C-55FE-44B8-9F23-92AEC4D23812}" dt="2023-09-05T14:29:19.837" v="10748" actId="47"/>
        <pc:sldMkLst>
          <pc:docMk/>
          <pc:sldMk cId="1919695221" sldId="273"/>
        </pc:sldMkLst>
        <pc:spChg chg="mod">
          <ac:chgData name="Deb Doepp" userId="3e4151b4-7d39-4aab-84e1-4ab87cf174b2" providerId="ADAL" clId="{BA0AF80C-55FE-44B8-9F23-92AEC4D23812}" dt="2023-09-05T14:29:06.177" v="10747" actId="20577"/>
          <ac:spMkLst>
            <pc:docMk/>
            <pc:sldMk cId="1919695221" sldId="273"/>
            <ac:spMk id="41" creationId="{D50744F8-166B-D925-D492-61D12C0B59BA}"/>
          </ac:spMkLst>
        </pc:spChg>
      </pc:sldChg>
      <pc:sldChg chg="addSp modSp add mod">
        <pc:chgData name="Deb Doepp" userId="3e4151b4-7d39-4aab-84e1-4ab87cf174b2" providerId="ADAL" clId="{BA0AF80C-55FE-44B8-9F23-92AEC4D23812}" dt="2023-09-06T13:24:27.635" v="16405" actId="14100"/>
        <pc:sldMkLst>
          <pc:docMk/>
          <pc:sldMk cId="3203865804" sldId="273"/>
        </pc:sldMkLst>
        <pc:spChg chg="mod">
          <ac:chgData name="Deb Doepp" userId="3e4151b4-7d39-4aab-84e1-4ab87cf174b2" providerId="ADAL" clId="{BA0AF80C-55FE-44B8-9F23-92AEC4D23812}" dt="2023-09-05T21:26:18.274" v="16396" actId="20577"/>
          <ac:spMkLst>
            <pc:docMk/>
            <pc:sldMk cId="3203865804" sldId="273"/>
            <ac:spMk id="3" creationId="{00000000-0000-0000-0000-000000000000}"/>
          </ac:spMkLst>
        </pc:spChg>
        <pc:picChg chg="add mod">
          <ac:chgData name="Deb Doepp" userId="3e4151b4-7d39-4aab-84e1-4ab87cf174b2" providerId="ADAL" clId="{BA0AF80C-55FE-44B8-9F23-92AEC4D23812}" dt="2023-09-06T13:24:27.635" v="16405" actId="14100"/>
          <ac:picMkLst>
            <pc:docMk/>
            <pc:sldMk cId="3203865804" sldId="273"/>
            <ac:picMk id="4" creationId="{DACB4353-FC83-2404-326F-1F719A2C68C0}"/>
          </ac:picMkLst>
        </pc:picChg>
      </pc:sldChg>
      <pc:sldChg chg="addSp modSp add mod">
        <pc:chgData name="Deb Doepp" userId="3e4151b4-7d39-4aab-84e1-4ab87cf174b2" providerId="ADAL" clId="{BA0AF80C-55FE-44B8-9F23-92AEC4D23812}" dt="2023-09-06T13:26:06.039" v="16417"/>
        <pc:sldMkLst>
          <pc:docMk/>
          <pc:sldMk cId="2091700383" sldId="274"/>
        </pc:sldMkLst>
        <pc:spChg chg="mod">
          <ac:chgData name="Deb Doepp" userId="3e4151b4-7d39-4aab-84e1-4ab87cf174b2" providerId="ADAL" clId="{BA0AF80C-55FE-44B8-9F23-92AEC4D23812}" dt="2023-09-05T20:41:33.236" v="16329" actId="20577"/>
          <ac:spMkLst>
            <pc:docMk/>
            <pc:sldMk cId="2091700383" sldId="274"/>
            <ac:spMk id="3" creationId="{00000000-0000-0000-0000-000000000000}"/>
          </ac:spMkLst>
        </pc:spChg>
        <pc:picChg chg="add mod">
          <ac:chgData name="Deb Doepp" userId="3e4151b4-7d39-4aab-84e1-4ab87cf174b2" providerId="ADAL" clId="{BA0AF80C-55FE-44B8-9F23-92AEC4D23812}" dt="2023-09-06T13:26:06.039" v="16417"/>
          <ac:picMkLst>
            <pc:docMk/>
            <pc:sldMk cId="2091700383" sldId="274"/>
            <ac:picMk id="4" creationId="{ECD89E93-FF10-7A21-2882-E98B52FA1187}"/>
          </ac:picMkLst>
        </pc:picChg>
      </pc:sldChg>
    </pc:docChg>
  </pc:docChgLst>
  <pc:docChgLst>
    <pc:chgData name="Deb Doepp" userId="3e4151b4-7d39-4aab-84e1-4ab87cf174b2" providerId="ADAL" clId="{F24C2297-4FEF-4F3D-9BA0-120119E4D9D3}"/>
    <pc:docChg chg="modSld">
      <pc:chgData name="Deb Doepp" userId="3e4151b4-7d39-4aab-84e1-4ab87cf174b2" providerId="ADAL" clId="{F24C2297-4FEF-4F3D-9BA0-120119E4D9D3}" dt="2023-10-04T15:38:11.950" v="88" actId="20577"/>
      <pc:docMkLst>
        <pc:docMk/>
      </pc:docMkLst>
      <pc:sldChg chg="modSp mod">
        <pc:chgData name="Deb Doepp" userId="3e4151b4-7d39-4aab-84e1-4ab87cf174b2" providerId="ADAL" clId="{F24C2297-4FEF-4F3D-9BA0-120119E4D9D3}" dt="2023-10-04T15:38:11.950" v="88" actId="20577"/>
        <pc:sldMkLst>
          <pc:docMk/>
          <pc:sldMk cId="3480206145" sldId="263"/>
        </pc:sldMkLst>
        <pc:spChg chg="mod">
          <ac:chgData name="Deb Doepp" userId="3e4151b4-7d39-4aab-84e1-4ab87cf174b2" providerId="ADAL" clId="{F24C2297-4FEF-4F3D-9BA0-120119E4D9D3}" dt="2023-10-04T15:38:11.950" v="88" actId="20577"/>
          <ac:spMkLst>
            <pc:docMk/>
            <pc:sldMk cId="3480206145" sldId="263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51882"/>
          </a:xfrm>
          <a:prstGeom prst="rect">
            <a:avLst/>
          </a:prstGeom>
        </p:spPr>
        <p:txBody>
          <a:bodyPr vert="horz" lIns="92215" tIns="46107" rIns="92215" bIns="4610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40" cy="451882"/>
          </a:xfrm>
          <a:prstGeom prst="rect">
            <a:avLst/>
          </a:prstGeom>
        </p:spPr>
        <p:txBody>
          <a:bodyPr vert="horz" lIns="92215" tIns="46107" rIns="92215" bIns="46107" rtlCol="0"/>
          <a:lstStyle>
            <a:lvl1pPr algn="r">
              <a:defRPr sz="1100"/>
            </a:lvl1pPr>
          </a:lstStyle>
          <a:p>
            <a:fld id="{EA027D8E-1C2A-4FC6-A5CE-7D72F6C85AAD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92225" y="676275"/>
            <a:ext cx="4518025" cy="33893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15" tIns="46107" rIns="92215" bIns="4610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292879"/>
            <a:ext cx="5681980" cy="4066937"/>
          </a:xfrm>
          <a:prstGeom prst="rect">
            <a:avLst/>
          </a:prstGeom>
        </p:spPr>
        <p:txBody>
          <a:bodyPr vert="horz" lIns="92215" tIns="46107" rIns="92215" bIns="4610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584188"/>
            <a:ext cx="3077740" cy="451882"/>
          </a:xfrm>
          <a:prstGeom prst="rect">
            <a:avLst/>
          </a:prstGeom>
        </p:spPr>
        <p:txBody>
          <a:bodyPr vert="horz" lIns="92215" tIns="46107" rIns="92215" bIns="4610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584188"/>
            <a:ext cx="3077740" cy="451882"/>
          </a:xfrm>
          <a:prstGeom prst="rect">
            <a:avLst/>
          </a:prstGeom>
        </p:spPr>
        <p:txBody>
          <a:bodyPr vert="horz" lIns="92215" tIns="46107" rIns="92215" bIns="46107" rtlCol="0" anchor="b"/>
          <a:lstStyle>
            <a:lvl1pPr algn="r">
              <a:defRPr sz="1100"/>
            </a:lvl1pPr>
          </a:lstStyle>
          <a:p>
            <a:fld id="{6CC53FE0-CAB7-47B8-9119-77D872E9F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8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40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thought it was important to identify some goals for this project to roll out a volunteer program for PBSA.</a:t>
            </a:r>
          </a:p>
          <a:p>
            <a:pPr marL="224411" indent="-224411">
              <a:buAutoNum type="arabicPeriod"/>
            </a:pPr>
            <a:r>
              <a:rPr lang="en-US" dirty="0"/>
              <a:t>Designing a formal structure will allow members to know exactly what the process is to volunteer with PBSA and this structure will provide a way to measure it’s success</a:t>
            </a:r>
          </a:p>
          <a:p>
            <a:pPr marL="224411" indent="-224411">
              <a:buAutoNum type="arabicPeriod"/>
            </a:pPr>
            <a:r>
              <a:rPr lang="en-US" dirty="0"/>
              <a:t>Creating clearly defined roles and expectations will help to ensure teams are working on the goals set within the strategic plan year over year. It will be intentional.</a:t>
            </a:r>
          </a:p>
          <a:p>
            <a:pPr marL="224411" indent="-224411">
              <a:buAutoNum type="arabicPeriod"/>
            </a:pPr>
            <a:r>
              <a:rPr lang="en-US" dirty="0"/>
              <a:t>Increasing member engagement will not only allow the organization to profit, but it will also show the value of having a membership.</a:t>
            </a:r>
          </a:p>
          <a:p>
            <a:pPr marL="224411" indent="-224411">
              <a:buAutoNum type="arabicPeriod"/>
            </a:pPr>
            <a:r>
              <a:rPr lang="en-US" dirty="0"/>
              <a:t>I know it was discussed at the Strat Planning meeting in July that there is a need to have a pathway to promote leadership development – this program would allow that development to happen.</a:t>
            </a:r>
          </a:p>
          <a:p>
            <a:pPr marL="224411" indent="-224411">
              <a:buAutoNum type="arabicPeriod"/>
            </a:pPr>
            <a:r>
              <a:rPr lang="en-US" dirty="0"/>
              <a:t>The work each volunteer brings to the organization will allow us to promote the organization even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69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graphic was taken from training that I completed through ASAE. It highlights the overall system that is often used to develop a successful volunteer program. It resembles common HR systems used in business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99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take a look at Step 1</a:t>
            </a:r>
          </a:p>
          <a:p>
            <a:r>
              <a:rPr lang="en-US" dirty="0"/>
              <a:t>1. Job Design. Each “job” – whether short or long term, should have a clear job description with one specific template for consistency. </a:t>
            </a:r>
          </a:p>
          <a:p>
            <a:pPr marL="168308" indent="-168308">
              <a:buFont typeface="Arial" panose="020B0604020202020204" pitchFamily="34" charset="0"/>
              <a:buChar char="•"/>
            </a:pPr>
            <a:r>
              <a:rPr lang="en-US" dirty="0"/>
              <a:t>The jobs can be identified by using the current Strategic Plan. </a:t>
            </a:r>
          </a:p>
          <a:p>
            <a:pPr marL="168308" indent="-168308">
              <a:buFont typeface="Arial" panose="020B0604020202020204" pitchFamily="34" charset="0"/>
              <a:buChar char="•"/>
            </a:pPr>
            <a:r>
              <a:rPr lang="en-US" dirty="0"/>
              <a:t>We will look at the bylaws to identify the makeup of each Committee and Council. </a:t>
            </a:r>
          </a:p>
          <a:p>
            <a:pPr marL="168308" indent="-168308">
              <a:buFont typeface="Arial" panose="020B0604020202020204" pitchFamily="34" charset="0"/>
              <a:buChar char="•"/>
            </a:pPr>
            <a:r>
              <a:rPr lang="en-US" dirty="0"/>
              <a:t>We will also consider the current trends in volunteering and create opportunities with this in mind (short-term assignments; micro volunteering options; along with long-term committee assignments)</a:t>
            </a:r>
          </a:p>
          <a:p>
            <a:r>
              <a:rPr lang="en-US" dirty="0"/>
              <a:t>2. Current Volunteer List</a:t>
            </a:r>
          </a:p>
          <a:p>
            <a:r>
              <a:rPr lang="en-US" dirty="0"/>
              <a:t>While there is a large Excel spreadsheet that is tracking the volunteers and Staff/Board Liaisons, this will need to be updated. The best option (to preserve the history of a member’s volunteering positions) is to put all of this information into the database (</a:t>
            </a:r>
            <a:r>
              <a:rPr lang="en-US" dirty="0" err="1"/>
              <a:t>Impexium</a:t>
            </a:r>
            <a:r>
              <a:rPr lang="en-US" dirty="0"/>
              <a:t>).</a:t>
            </a:r>
          </a:p>
          <a:p>
            <a:r>
              <a:rPr lang="en-US" dirty="0"/>
              <a:t>3. Volunteer Handbook</a:t>
            </a:r>
          </a:p>
          <a:p>
            <a:pPr marL="168308" indent="-168308">
              <a:buFont typeface="Arial" panose="020B0604020202020204" pitchFamily="34" charset="0"/>
              <a:buChar char="•"/>
            </a:pPr>
            <a:r>
              <a:rPr lang="en-US" dirty="0"/>
              <a:t>This handbook will be a centralized spot for the association’s policies, Code of Conduct, and COI/confidentiality agreements to mitigate risk.</a:t>
            </a:r>
          </a:p>
          <a:p>
            <a:pPr marL="168308" indent="-168308">
              <a:buFont typeface="Arial" panose="020B0604020202020204" pitchFamily="34" charset="0"/>
              <a:buChar char="•"/>
            </a:pPr>
            <a:r>
              <a:rPr lang="en-US" dirty="0"/>
              <a:t>The D&amp;I team can be utilized in the development to ensure inclusivity.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399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– Recruitment &amp; Selection</a:t>
            </a:r>
          </a:p>
          <a:p>
            <a:pPr marL="224411" indent="-224411">
              <a:buAutoNum type="arabicPeriod"/>
            </a:pPr>
            <a:r>
              <a:rPr lang="en-US" dirty="0"/>
              <a:t>Volunteer Application</a:t>
            </a:r>
          </a:p>
          <a:p>
            <a:r>
              <a:rPr lang="en-US" dirty="0"/>
              <a:t>- In general, the application is an opportunity for the potential volunteer to tell their story and how they want to share their skills with the association.</a:t>
            </a:r>
          </a:p>
          <a:p>
            <a:r>
              <a:rPr lang="en-US" dirty="0"/>
              <a:t>- Only necessary information should be captured (current application doesn’t ask for enough information) to provide the association enough information to match interests and skills to current volunteer opportunities</a:t>
            </a:r>
          </a:p>
          <a:p>
            <a:r>
              <a:rPr lang="en-US" dirty="0"/>
              <a:t>- See sample</a:t>
            </a:r>
          </a:p>
          <a:p>
            <a:r>
              <a:rPr lang="en-US" dirty="0"/>
              <a:t>2. Volunteer Profile</a:t>
            </a:r>
          </a:p>
          <a:p>
            <a:r>
              <a:rPr lang="en-US" dirty="0"/>
              <a:t>- This can be created in the database (</a:t>
            </a:r>
            <a:r>
              <a:rPr lang="en-US" dirty="0" err="1"/>
              <a:t>Impexium</a:t>
            </a:r>
            <a:r>
              <a:rPr lang="en-US" dirty="0"/>
              <a:t>) so that we can track member engagement, skills, interests, and areas of expertise. </a:t>
            </a:r>
          </a:p>
          <a:p>
            <a:r>
              <a:rPr lang="en-US" dirty="0"/>
              <a:t>The data in the platform will allow staff to target specific skills and areas of interest and expertise to opportunities available in the association</a:t>
            </a:r>
          </a:p>
          <a:p>
            <a:r>
              <a:rPr lang="en-US" dirty="0"/>
              <a:t>3. Volunteer Page on Website</a:t>
            </a:r>
          </a:p>
          <a:p>
            <a:r>
              <a:rPr lang="en-US" dirty="0"/>
              <a:t>- Specific callout “Get Involved”</a:t>
            </a:r>
          </a:p>
          <a:p>
            <a:r>
              <a:rPr lang="en-US" dirty="0"/>
              <a:t>- This will highlight the current committees/councils/opportunities and link to the job description</a:t>
            </a:r>
          </a:p>
          <a:p>
            <a:r>
              <a:rPr lang="en-US" dirty="0"/>
              <a:t>- See sample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57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Step 2 (cont’d) Recruitment &amp; Selection – some of this has been taken from the work LDC did on the Volunteer Pipeline project. </a:t>
            </a:r>
          </a:p>
          <a:p>
            <a:r>
              <a:rPr lang="en-US" dirty="0"/>
              <a:t>4. Recruitment Campaigns</a:t>
            </a:r>
          </a:p>
          <a:p>
            <a:pPr marL="168308" indent="-168308">
              <a:buFontTx/>
              <a:buChar char="-"/>
            </a:pPr>
            <a:r>
              <a:rPr lang="en-US" dirty="0"/>
              <a:t>This can be done annually or bi-annually to align with the AC and Board/leadership rolling off and completing their terms</a:t>
            </a:r>
          </a:p>
          <a:p>
            <a:pPr marL="168308" indent="-168308">
              <a:buFontTx/>
              <a:buChar char="-"/>
            </a:pPr>
            <a:r>
              <a:rPr lang="en-US" dirty="0"/>
              <a:t>We will need to use multiple methods of recruitment</a:t>
            </a:r>
          </a:p>
          <a:p>
            <a:pPr marL="617129" lvl="1" indent="-168308">
              <a:buFontTx/>
              <a:buChar char="-"/>
            </a:pPr>
            <a:r>
              <a:rPr lang="en-US" dirty="0"/>
              <a:t>Membership standalone emails</a:t>
            </a:r>
          </a:p>
          <a:p>
            <a:pPr marL="617129" lvl="1" indent="-168308">
              <a:buFontTx/>
              <a:buChar char="-"/>
            </a:pPr>
            <a:r>
              <a:rPr lang="en-US" dirty="0"/>
              <a:t>Targeted emails using member profiles</a:t>
            </a:r>
          </a:p>
          <a:p>
            <a:pPr marL="617129" lvl="1" indent="-168308">
              <a:buFontTx/>
              <a:buChar char="-"/>
            </a:pPr>
            <a:r>
              <a:rPr lang="en-US" dirty="0"/>
              <a:t>Social media campaigns</a:t>
            </a:r>
          </a:p>
          <a:p>
            <a:pPr marL="617129" lvl="1" indent="-168308">
              <a:buFontTx/>
              <a:buChar char="-"/>
            </a:pPr>
            <a:r>
              <a:rPr lang="en-US" dirty="0"/>
              <a:t>During the onboarding of new members</a:t>
            </a:r>
          </a:p>
          <a:p>
            <a:pPr marL="617129" lvl="1" indent="-168308">
              <a:buFontTx/>
              <a:buChar char="-"/>
            </a:pPr>
            <a:r>
              <a:rPr lang="en-US" dirty="0"/>
              <a:t>Word of mouth through current volunteers promoting the value of volunteering with the association</a:t>
            </a:r>
          </a:p>
          <a:p>
            <a:r>
              <a:rPr lang="en-US" dirty="0"/>
              <a:t>5. Adopt volunteerism as part of the association’s culture</a:t>
            </a:r>
          </a:p>
          <a:p>
            <a:pPr marL="897642" lvl="1" indent="-448821">
              <a:buFont typeface="Arial" panose="020B0604020202020204" pitchFamily="34" charset="0"/>
              <a:buChar char="•"/>
            </a:pPr>
            <a:r>
              <a:rPr lang="en-US" sz="1300" dirty="0"/>
              <a:t>Highlight volunteering as most important membership benefit with association – look at verbiage on any membership campaigns to make sure they include volunteering as a benefit.</a:t>
            </a:r>
          </a:p>
          <a:p>
            <a:pPr marL="897642" lvl="1" indent="-448821">
              <a:buFont typeface="Arial" panose="020B0604020202020204" pitchFamily="34" charset="0"/>
              <a:buChar char="•"/>
            </a:pPr>
            <a:r>
              <a:rPr lang="en-US" sz="1300" dirty="0"/>
              <a:t>Increase communication around the work of volunteers</a:t>
            </a:r>
          </a:p>
          <a:p>
            <a:pPr marL="1346463" lvl="2" indent="-448821">
              <a:buFont typeface="Arial" panose="020B0604020202020204" pitchFamily="34" charset="0"/>
              <a:buChar char="•"/>
            </a:pPr>
            <a:r>
              <a:rPr lang="en-US" dirty="0"/>
              <a:t>Consistently affirming the work volunteers have done to the association’s membership</a:t>
            </a:r>
          </a:p>
          <a:p>
            <a:pPr marL="1346463" lvl="2" indent="-448821">
              <a:buFont typeface="Arial" panose="020B0604020202020204" pitchFamily="34" charset="0"/>
              <a:buChar char="•"/>
            </a:pPr>
            <a:r>
              <a:rPr lang="en-US" dirty="0"/>
              <a:t>Noting that conference/webinar sessions that are brought to the event/membership by x number of your peers (volunteers)</a:t>
            </a:r>
          </a:p>
          <a:p>
            <a:pPr marL="1346463" lvl="2" indent="-448821">
              <a:buFont typeface="Arial" panose="020B0604020202020204" pitchFamily="34" charset="0"/>
              <a:buChar char="•"/>
            </a:pPr>
            <a:r>
              <a:rPr lang="en-US" dirty="0"/>
              <a:t>Use personalized videos by volunteers to share their experience</a:t>
            </a:r>
          </a:p>
          <a:p>
            <a:pPr marL="1346463" lvl="2" indent="-448821">
              <a:buFont typeface="Arial" panose="020B0604020202020204" pitchFamily="34" charset="0"/>
              <a:buChar char="•"/>
            </a:pPr>
            <a:r>
              <a:rPr lang="en-US" dirty="0"/>
              <a:t>Volunteer leaders share their experience at events (annual conferences)</a:t>
            </a:r>
          </a:p>
          <a:p>
            <a:r>
              <a:rPr lang="en-US" dirty="0"/>
              <a:t>6. Formalize the selection process</a:t>
            </a:r>
          </a:p>
          <a:p>
            <a:pPr marL="785437" lvl="1" indent="-336616">
              <a:buFont typeface="Arial" panose="020B0604020202020204" pitchFamily="34" charset="0"/>
              <a:buChar char="•"/>
            </a:pPr>
            <a:r>
              <a:rPr lang="en-US" sz="1300" dirty="0"/>
              <a:t>Applications to centralized staff member and sent to Staff Liaisons</a:t>
            </a:r>
          </a:p>
          <a:p>
            <a:pPr marL="785437" lvl="1" indent="-336616">
              <a:buFont typeface="Arial" panose="020B0604020202020204" pitchFamily="34" charset="0"/>
              <a:buChar char="•"/>
            </a:pPr>
            <a:r>
              <a:rPr lang="en-US" dirty="0"/>
              <a:t>Staff Liaisons can work with Incoming Chair to select new applicants</a:t>
            </a:r>
          </a:p>
          <a:p>
            <a:pPr marL="785437" lvl="1" indent="-336616">
              <a:buFont typeface="Arial" panose="020B0604020202020204" pitchFamily="34" charset="0"/>
              <a:buChar char="•"/>
            </a:pPr>
            <a:r>
              <a:rPr lang="en-US" dirty="0"/>
              <a:t>Some positions will be hand-selected</a:t>
            </a:r>
          </a:p>
          <a:p>
            <a:pPr marL="785437" lvl="1" indent="-336616">
              <a:buFont typeface="Arial" panose="020B0604020202020204" pitchFamily="34" charset="0"/>
              <a:buChar char="•"/>
            </a:pPr>
            <a:r>
              <a:rPr lang="en-US" dirty="0"/>
              <a:t>Utilize D&amp;I and concepts throughout selection process to mitigate bias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606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4411" indent="-224411">
              <a:buAutoNum type="arabicPeriod"/>
            </a:pPr>
            <a:r>
              <a:rPr lang="en-US" dirty="0"/>
              <a:t>Volunteer Portal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This central portal will create space for each team where they can access necessary documentation 24/7 in one central location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This will move us away from email and to each spot on the platform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This will also create more visibility to the work being done and reminders/deadlines can be built into each task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See Sample</a:t>
            </a:r>
          </a:p>
          <a:p>
            <a:pPr marL="224411" indent="-224411" defTabSz="897642">
              <a:buFontTx/>
              <a:buAutoNum type="arabicPeriod"/>
            </a:pPr>
            <a:r>
              <a:rPr lang="en-US" dirty="0"/>
              <a:t>Orientation</a:t>
            </a:r>
          </a:p>
          <a:p>
            <a:pPr marL="673232" lvl="1" indent="-224411" defTabSz="897642">
              <a:buFont typeface="Arial" panose="020B0604020202020204" pitchFamily="34" charset="0"/>
              <a:buChar char="•"/>
            </a:pPr>
            <a:r>
              <a:rPr lang="en-US" dirty="0"/>
              <a:t>On-demand video in the LMS to provide information about </a:t>
            </a:r>
          </a:p>
          <a:p>
            <a:pPr marL="1122053" lvl="2" indent="-224411" defTabSz="897642">
              <a:buFontTx/>
              <a:buAutoNum type="arabicPeriod"/>
            </a:pPr>
            <a:r>
              <a:rPr lang="en-US" dirty="0"/>
              <a:t>The association &amp; history</a:t>
            </a:r>
          </a:p>
          <a:p>
            <a:pPr marL="1122053" lvl="2" indent="-224411" defTabSz="897642">
              <a:buFontTx/>
              <a:buAutoNum type="arabicPeriod"/>
            </a:pPr>
            <a:r>
              <a:rPr lang="en-US" dirty="0"/>
              <a:t>Current strategic plan</a:t>
            </a:r>
          </a:p>
          <a:p>
            <a:pPr marL="1122053" lvl="2" indent="-224411" defTabSz="897642">
              <a:buFontTx/>
              <a:buAutoNum type="arabicPeriod"/>
            </a:pPr>
            <a:r>
              <a:rPr lang="en-US" dirty="0"/>
              <a:t>Current leadership</a:t>
            </a:r>
          </a:p>
          <a:p>
            <a:pPr marL="1122053" lvl="2" indent="-224411" defTabSz="897642">
              <a:buFontTx/>
              <a:buAutoNum type="arabicPeriod"/>
            </a:pPr>
            <a:r>
              <a:rPr lang="en-US" dirty="0"/>
              <a:t>Introduction to volunteer portal platform</a:t>
            </a:r>
          </a:p>
          <a:p>
            <a:pPr marL="1122053" lvl="2" indent="-224411" defTabSz="897642">
              <a:buFontTx/>
              <a:buAutoNum type="arabicPeriod"/>
            </a:pPr>
            <a:r>
              <a:rPr lang="en-US" dirty="0"/>
              <a:t>Expectations of volunteers (volunteer handbook)</a:t>
            </a:r>
          </a:p>
          <a:p>
            <a:pPr marL="224411" indent="-224411" defTabSz="897642">
              <a:buFontTx/>
              <a:buAutoNum type="arabicPeriod"/>
            </a:pPr>
            <a:r>
              <a:rPr lang="en-US" dirty="0"/>
              <a:t>Training</a:t>
            </a:r>
          </a:p>
          <a:p>
            <a:pPr marL="673232" lvl="1" indent="-224411" defTabSz="897642">
              <a:buFont typeface="Arial" panose="020B0604020202020204" pitchFamily="34" charset="0"/>
              <a:buChar char="•"/>
            </a:pPr>
            <a:r>
              <a:rPr lang="en-US" dirty="0"/>
              <a:t>We can look at the skills needed for each position and create specific training needed (when applicable)</a:t>
            </a:r>
          </a:p>
          <a:p>
            <a:pPr marL="673232" lvl="1" indent="-224411" defTabSz="897642">
              <a:buFont typeface="Arial" panose="020B0604020202020204" pitchFamily="34" charset="0"/>
              <a:buChar char="•"/>
            </a:pPr>
            <a:r>
              <a:rPr lang="en-US" dirty="0"/>
              <a:t>Utilize the LMS to create various modules for leadership development</a:t>
            </a:r>
          </a:p>
          <a:p>
            <a:pPr marL="673232" lvl="1" indent="-224411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27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4: Management &amp; Mentoring</a:t>
            </a:r>
          </a:p>
          <a:p>
            <a:pPr marL="224411" indent="-224411">
              <a:buAutoNum type="arabicPeriod"/>
            </a:pPr>
            <a:r>
              <a:rPr lang="en-US" dirty="0"/>
              <a:t>Staff Liaisons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Provide support to all volunteers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Identify experienced volunteers to mentor the new volunteers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Have check-in points with each volunteer to see how things are going (3- and 6-month mark)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Provide opportunities for consistent feedback throughout their term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Review goals of the teams and monitor progress</a:t>
            </a:r>
          </a:p>
          <a:p>
            <a:pPr marL="224411" indent="-224411">
              <a:buAutoNum type="arabicPeriod"/>
            </a:pPr>
            <a:r>
              <a:rPr lang="en-US" dirty="0"/>
              <a:t>Committee/Council Chairs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Provide support to new committee volunteers (check-in points)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Identify areas of support needed and communicate to Staff Liaison</a:t>
            </a:r>
          </a:p>
          <a:p>
            <a:pPr marL="224411" indent="-224411">
              <a:buAutoNum type="arabicPeriod"/>
            </a:pPr>
            <a:r>
              <a:rPr lang="en-US" dirty="0"/>
              <a:t>Identify areas of concern</a:t>
            </a:r>
          </a:p>
          <a:p>
            <a:pPr marL="673232" lvl="1" indent="-224411">
              <a:buFont typeface="Arial" panose="020B0604020202020204" pitchFamily="34" charset="0"/>
              <a:buChar char="•"/>
            </a:pPr>
            <a:r>
              <a:rPr lang="en-US" dirty="0"/>
              <a:t>Staff Liaison to work with Committee/Council Chairs when challenges arise with a volunteer and address concern</a:t>
            </a:r>
          </a:p>
          <a:p>
            <a:pPr marL="673232" lvl="1" indent="-224411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4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5 – Assessment</a:t>
            </a:r>
          </a:p>
          <a:p>
            <a:pPr marL="224411" indent="-224411">
              <a:buAutoNum type="arabicPeriod"/>
            </a:pPr>
            <a:r>
              <a:rPr lang="en-US" dirty="0"/>
              <a:t>Create a loop of feedback</a:t>
            </a:r>
          </a:p>
          <a:p>
            <a:pPr marL="673232" lvl="1" indent="-224411">
              <a:buAutoNum type="arabicPeriod"/>
            </a:pPr>
            <a:r>
              <a:rPr lang="en-US" dirty="0"/>
              <a:t>For staff: Provide feedback to volunteer on their contribution</a:t>
            </a:r>
          </a:p>
          <a:p>
            <a:pPr marL="673232" lvl="1" indent="-224411">
              <a:buAutoNum type="arabicPeriod"/>
            </a:pPr>
            <a:r>
              <a:rPr lang="en-US" dirty="0"/>
              <a:t>For volunteer: Staff Liaison consistently available throughout the term &amp; Develop a method of evaluation at end of the term to capture their experience and satisfaction</a:t>
            </a:r>
          </a:p>
          <a:p>
            <a:pPr marL="224411" indent="-224411">
              <a:buAutoNum type="arabicPeriod"/>
            </a:pPr>
            <a:r>
              <a:rPr lang="en-US" dirty="0"/>
              <a:t>Use Data to Adjust Program</a:t>
            </a:r>
          </a:p>
          <a:p>
            <a:pPr marL="673232" lvl="1" indent="-224411">
              <a:buAutoNum type="arabicPeriod"/>
            </a:pPr>
            <a:r>
              <a:rPr lang="en-US" dirty="0"/>
              <a:t>Volunteer descriptions</a:t>
            </a:r>
          </a:p>
          <a:p>
            <a:pPr marL="673232" lvl="1" indent="-224411">
              <a:buAutoNum type="arabicPeriod"/>
            </a:pPr>
            <a:r>
              <a:rPr lang="en-US" dirty="0"/>
              <a:t>Platforms and how they’re working</a:t>
            </a:r>
          </a:p>
          <a:p>
            <a:pPr marL="673232" lvl="1" indent="-224411">
              <a:buAutoNum type="arabicPeriod"/>
            </a:pPr>
            <a:r>
              <a:rPr lang="en-US" dirty="0"/>
              <a:t>Resources provided to volunteer</a:t>
            </a:r>
          </a:p>
          <a:p>
            <a:pPr marL="673232" lvl="1" indent="-224411">
              <a:buAutoNum type="arabicPeriod"/>
            </a:pPr>
            <a:r>
              <a:rPr lang="en-US" dirty="0"/>
              <a:t>Timing of the work</a:t>
            </a:r>
          </a:p>
          <a:p>
            <a:pPr marL="673232" lvl="1" indent="-224411">
              <a:buAutoNum type="arabicPeriod"/>
            </a:pPr>
            <a:r>
              <a:rPr lang="en-US" dirty="0"/>
              <a:t>Future leadership decisions</a:t>
            </a:r>
          </a:p>
          <a:p>
            <a:pPr marL="673232" lvl="1" indent="-224411">
              <a:buAutoNum type="arabicPeriod"/>
            </a:pPr>
            <a:r>
              <a:rPr lang="en-US" dirty="0"/>
              <a:t>D&amp;I considerations for future changes to the program</a:t>
            </a:r>
          </a:p>
          <a:p>
            <a:pPr marL="673232" lvl="1" indent="-224411">
              <a:buAutoNum type="arabicPeriod"/>
            </a:pPr>
            <a:endParaRPr lang="en-US" dirty="0"/>
          </a:p>
          <a:p>
            <a:pPr marL="224411" indent="-224411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75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6 – Reward &amp; Recognition</a:t>
            </a:r>
          </a:p>
          <a:p>
            <a:pPr marL="224411" indent="-224411">
              <a:buAutoNum type="arabicPeriod"/>
            </a:pPr>
            <a:r>
              <a:rPr lang="en-US" dirty="0"/>
              <a:t>Celebrate success – we want to boost the volunteers and showcase the success of the organization because of the volunteers and their commitment</a:t>
            </a:r>
          </a:p>
          <a:p>
            <a:pPr marL="673232" lvl="1" indent="-224411">
              <a:buAutoNum type="arabicPeriod"/>
            </a:pPr>
            <a:r>
              <a:rPr lang="en-US" dirty="0"/>
              <a:t>Personal thank you to each volunteer (email or phone call)</a:t>
            </a:r>
          </a:p>
          <a:p>
            <a:pPr marL="673232" lvl="1" indent="-224411">
              <a:buAutoNum type="arabicPeriod"/>
            </a:pPr>
            <a:r>
              <a:rPr lang="en-US" dirty="0"/>
              <a:t>VOTM program</a:t>
            </a:r>
          </a:p>
          <a:p>
            <a:pPr marL="673232" lvl="1" indent="-224411">
              <a:buAutoNum type="arabicPeriod"/>
            </a:pPr>
            <a:r>
              <a:rPr lang="en-US" dirty="0"/>
              <a:t>Public appreciation at events: ribbons for badges; volunteer reception; volunteer of the year award; thank you at Town Hall/Opening Ceremonies</a:t>
            </a:r>
          </a:p>
          <a:p>
            <a:pPr marL="673232" lvl="1" indent="-224411">
              <a:buAutoNum type="arabicPeriod"/>
            </a:pPr>
            <a:r>
              <a:rPr lang="en-US" dirty="0"/>
              <a:t>Small, but impactful gift to show volunteer involvement is appreciated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07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Phase 1: completion by end of December (estimated)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69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044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22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C53FE0-CAB7-47B8-9119-77D872E9FAC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51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772400" cy="1162050"/>
          </a:xfrm>
        </p:spPr>
        <p:txBody>
          <a:bodyPr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29400" y="6553201"/>
            <a:ext cx="2133600" cy="3048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226A6C5C-1AC6-4A42-A92F-1C2E9E91D027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" y="6400800"/>
            <a:ext cx="2133600" cy="381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FDD7EE42-A779-4FAE-8D7A-5D354D3ABC1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629400" y="6553201"/>
            <a:ext cx="2133600" cy="30480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fld id="{C7697D04-D5A7-4E91-9617-6BAC1C685FC8}" type="datetime1">
              <a:rPr lang="en-US" smtClean="0"/>
              <a:t>10/3/2023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" y="6400800"/>
            <a:ext cx="2133600" cy="381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FDD7EE42-A779-4FAE-8D7A-5D354D3ABC1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820047F-F993-49A0-8873-CE2E4325406B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D7EE42-A779-4FAE-8D7A-5D354D3AB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508EB3-E4FF-44BB-ADD7-BBBE7769CFC0}" type="datetime1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D7EE42-A779-4FAE-8D7A-5D354D3AB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159ACC-2A73-437C-ACB9-8DC4754CF049}" type="datetime1">
              <a:rPr lang="en-US" smtClean="0"/>
              <a:t>10/3/2023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D7EE42-A779-4FAE-8D7A-5D354D3AB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242175-E56B-4FA4-9356-7E2DE5FD2078}" type="datetime1">
              <a:rPr lang="en-US" smtClean="0"/>
              <a:t>10/3/2023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D7EE42-A779-4FAE-8D7A-5D354D3AB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A8825EB-53B1-4741-84AD-5B785BBC9000}" type="datetime1">
              <a:rPr lang="en-US" smtClean="0"/>
              <a:t>10/3/2023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D7EE42-A779-4FAE-8D7A-5D354D3AB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B359A3-1B1C-45DE-88E2-BCA24F8BA6DB}" type="datetime1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D7EE42-A779-4FAE-8D7A-5D354D3AB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55A73A0-BE36-48F8-AEEB-0F2851416DED}" type="datetime1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D7EE42-A779-4FAE-8D7A-5D354D3AB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9BE8CF4-87DD-4B09-8491-4065E4BD5A53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D7EE42-A779-4FAE-8D7A-5D354D3AB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5EB4EE9-3A67-4766-A6D7-23E2E5573367}" type="datetime1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DD7EE42-A779-4FAE-8D7A-5D354D3AB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esign 1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C:\Users\44123\Documents\IMI_2012_Logo_Color_tagline_HI_RES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2000" y="5334000"/>
            <a:ext cx="1257300" cy="83820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0"/>
            <a:ext cx="6248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1066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6629400" y="6553201"/>
            <a:ext cx="2133600" cy="30480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EFC956E1-0C38-4ECA-9D0B-DE2E7FDB00EA}" type="datetime1">
              <a:rPr lang="en-US" smtClean="0"/>
              <a:t>10/3/2023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400800"/>
            <a:ext cx="2133600" cy="381000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fld id="{FDD7EE42-A779-4FAE-8D7A-5D354D3ABC1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g"/><Relationship Id="rId5" Type="http://schemas.openxmlformats.org/officeDocument/2006/relationships/hyperlink" Target="https://pcics.org/get-involved/volunteering/" TargetMode="External"/><Relationship Id="rId4" Type="http://schemas.openxmlformats.org/officeDocument/2006/relationships/hyperlink" Target="https://form.jotform.com/231555207641149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jpg"/><Relationship Id="rId4" Type="http://schemas.openxmlformats.org/officeDocument/2006/relationships/hyperlink" Target="https://3.basecamp.com/4469301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Volunteer Management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1752600"/>
          </a:xfrm>
        </p:spPr>
        <p:txBody>
          <a:bodyPr/>
          <a:lstStyle/>
          <a:p>
            <a:r>
              <a:rPr lang="en-US" dirty="0"/>
              <a:t>Author: Deb Doepp</a:t>
            </a:r>
          </a:p>
          <a:p>
            <a:r>
              <a:rPr lang="en-US" dirty="0"/>
              <a:t>September 6,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7EE42-A779-4FAE-8D7A-5D354D3ABC10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4" name="Picture 3" descr="A logo for a company&#10;&#10;Description automatically generated">
            <a:extLst>
              <a:ext uri="{FF2B5EF4-FFF2-40B4-BE49-F238E27FC236}">
                <a16:creationId xmlns:a16="http://schemas.microsoft.com/office/drawing/2014/main" id="{3289983C-31B1-CE9F-4001-5832791F1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5029200" cy="1162050"/>
          </a:xfrm>
        </p:spPr>
        <p:txBody>
          <a:bodyPr/>
          <a:lstStyle/>
          <a:p>
            <a:pPr algn="l"/>
            <a:r>
              <a:rPr lang="en-US" dirty="0"/>
              <a:t>Program Goals: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552700"/>
            <a:ext cx="7391400" cy="2705100"/>
          </a:xfrm>
        </p:spPr>
        <p:txBody>
          <a:bodyPr>
            <a:normAutofit fontScale="850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Design a formal volunteer structure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Create clearly defined roles and expectations as volunteers work on completing strategic plan goals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Increase engagement with the association and show additional value with membership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Provide a volunteer pathway to promote leadership development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Promote the success of the organization through the work of volunteers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7EE42-A779-4FAE-8D7A-5D354D3ABC10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Picture 3" descr="A logo for a company&#10;&#10;Description automatically generated">
            <a:extLst>
              <a:ext uri="{FF2B5EF4-FFF2-40B4-BE49-F238E27FC236}">
                <a16:creationId xmlns:a16="http://schemas.microsoft.com/office/drawing/2014/main" id="{677FFCC2-F458-FED3-C4F5-8FC9E844B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54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3A7DF5BA-BE26-C837-5B05-12003338F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0"/>
            <a:ext cx="6248400" cy="609600"/>
          </a:xfrm>
        </p:spPr>
        <p:txBody>
          <a:bodyPr anchor="ctr">
            <a:normAutofit/>
          </a:bodyPr>
          <a:lstStyle/>
          <a:p>
            <a:r>
              <a:rPr lang="en-US" dirty="0"/>
              <a:t>Volunteer Program Overview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" y="6400800"/>
            <a:ext cx="2133600" cy="381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DD7EE42-A779-4FAE-8D7A-5D354D3ABC10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12" name="Picture 11" descr="A logo for a company&#10;&#10;Description automatically generated">
            <a:extLst>
              <a:ext uri="{FF2B5EF4-FFF2-40B4-BE49-F238E27FC236}">
                <a16:creationId xmlns:a16="http://schemas.microsoft.com/office/drawing/2014/main" id="{873E15FC-BBFC-A96A-F885-D6FA02945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  <p:pic>
        <p:nvPicPr>
          <p:cNvPr id="11" name="Picture 10" descr="A diagram of a company's process&#10;&#10;Description automatically generated">
            <a:extLst>
              <a:ext uri="{FF2B5EF4-FFF2-40B4-BE49-F238E27FC236}">
                <a16:creationId xmlns:a16="http://schemas.microsoft.com/office/drawing/2014/main" id="{50240565-ED77-83D5-487F-D7EBDB61A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43000"/>
            <a:ext cx="7361282" cy="40932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1499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company's process&#10;&#10;Description automatically generated">
            <a:extLst>
              <a:ext uri="{FF2B5EF4-FFF2-40B4-BE49-F238E27FC236}">
                <a16:creationId xmlns:a16="http://schemas.microsoft.com/office/drawing/2014/main" id="{50240565-ED77-83D5-487F-D7EBDB61A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720452"/>
            <a:ext cx="5340350" cy="3003948"/>
          </a:xfrm>
          <a:prstGeom prst="rect">
            <a:avLst/>
          </a:prstGeom>
          <a:noFill/>
        </p:spPr>
      </p:pic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D50744F8-166B-D925-D492-61D12C0B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960437"/>
            <a:ext cx="4191000" cy="4983163"/>
          </a:xfrm>
        </p:spPr>
        <p:txBody>
          <a:bodyPr>
            <a:normAutofit/>
          </a:bodyPr>
          <a:lstStyle/>
          <a:p>
            <a:pPr lvl="1"/>
            <a:endParaRPr lang="en-US" sz="2400" b="1" dirty="0"/>
          </a:p>
          <a:p>
            <a:pPr lvl="1"/>
            <a:r>
              <a:rPr lang="en-US" sz="2400" b="1" dirty="0"/>
              <a:t>Step 1 – Job Design</a:t>
            </a:r>
          </a:p>
          <a:p>
            <a:pPr lvl="1"/>
            <a:endParaRPr lang="en-US" sz="2400" b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Create template for all volunteer “job descriptions”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Compile list of current volunteer opportunities in the association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Develop a comprehensive Volunteer Handbook </a:t>
            </a:r>
          </a:p>
          <a:p>
            <a:pPr lvl="1"/>
            <a:r>
              <a:rPr lang="en-US" sz="1800" dirty="0"/>
              <a:t>	</a:t>
            </a:r>
          </a:p>
          <a:p>
            <a:pPr lvl="1"/>
            <a:r>
              <a:rPr lang="en-US" sz="1600" dirty="0"/>
              <a:t>	</a:t>
            </a:r>
            <a:endParaRPr lang="en-US" sz="1800" dirty="0"/>
          </a:p>
          <a:p>
            <a:pPr lvl="1"/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DD7EE42-A779-4FAE-8D7A-5D354D3ABC10}" type="slidenum">
              <a:rPr lang="en-US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 sz="1900"/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C17B9369-5529-89EC-9A86-DE176CEBC6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93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company's process&#10;&#10;Description automatically generated">
            <a:extLst>
              <a:ext uri="{FF2B5EF4-FFF2-40B4-BE49-F238E27FC236}">
                <a16:creationId xmlns:a16="http://schemas.microsoft.com/office/drawing/2014/main" id="{50240565-ED77-83D5-487F-D7EBDB61A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720452"/>
            <a:ext cx="5340350" cy="3003948"/>
          </a:xfrm>
          <a:prstGeom prst="rect">
            <a:avLst/>
          </a:prstGeom>
          <a:noFill/>
        </p:spPr>
      </p:pic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D50744F8-166B-D925-D492-61D12C0B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52400" y="1189037"/>
            <a:ext cx="4343400" cy="5287963"/>
          </a:xfrm>
        </p:spPr>
        <p:txBody>
          <a:bodyPr>
            <a:normAutofit/>
          </a:bodyPr>
          <a:lstStyle/>
          <a:p>
            <a:pPr lvl="1"/>
            <a:endParaRPr lang="en-US" sz="2200" b="1" dirty="0"/>
          </a:p>
          <a:p>
            <a:pPr lvl="1"/>
            <a:r>
              <a:rPr lang="en-US" sz="2400" b="1" dirty="0"/>
              <a:t>Step 2 – Recruitment &amp; Selection</a:t>
            </a:r>
          </a:p>
          <a:p>
            <a:pPr lvl="1"/>
            <a:endParaRPr lang="en-US" sz="2200" b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Volunteer Application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Sample </a:t>
            </a:r>
            <a:r>
              <a:rPr lang="en-US" sz="2000" dirty="0">
                <a:hlinkClick r:id="rId4"/>
              </a:rPr>
              <a:t>HERE</a:t>
            </a:r>
            <a:endParaRPr lang="en-US" sz="2000" dirty="0"/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Volunteer Profile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Volunteer Page on Website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Sample </a:t>
            </a:r>
            <a:r>
              <a:rPr lang="en-US" sz="2000" dirty="0">
                <a:hlinkClick r:id="rId5"/>
              </a:rPr>
              <a:t>HERE</a:t>
            </a:r>
            <a:endParaRPr lang="en-US" sz="2000" dirty="0"/>
          </a:p>
          <a:p>
            <a:pPr marL="1257300" lvl="2" indent="-342900">
              <a:buFont typeface="+mj-lt"/>
              <a:buAutoNum type="arabicPeriod"/>
            </a:pPr>
            <a:endParaRPr lang="en-US" sz="1800" dirty="0"/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	</a:t>
            </a:r>
          </a:p>
          <a:p>
            <a:pPr lvl="1"/>
            <a:r>
              <a:rPr lang="en-US" sz="1600" dirty="0"/>
              <a:t>	</a:t>
            </a:r>
            <a:endParaRPr lang="en-US" sz="1800" dirty="0"/>
          </a:p>
          <a:p>
            <a:pPr lvl="1"/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DD7EE42-A779-4FAE-8D7A-5D354D3ABC10}" type="slidenum">
              <a:rPr lang="en-US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en-US" sz="1900"/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801CFE85-D292-7081-C578-EFB92C48C5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490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company's process&#10;&#10;Description automatically generated">
            <a:extLst>
              <a:ext uri="{FF2B5EF4-FFF2-40B4-BE49-F238E27FC236}">
                <a16:creationId xmlns:a16="http://schemas.microsoft.com/office/drawing/2014/main" id="{50240565-ED77-83D5-487F-D7EBDB61A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633338"/>
            <a:ext cx="5340350" cy="3003948"/>
          </a:xfrm>
          <a:prstGeom prst="rect">
            <a:avLst/>
          </a:prstGeom>
          <a:noFill/>
        </p:spPr>
      </p:pic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D50744F8-166B-D925-D492-61D12C0B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52400" y="1189037"/>
            <a:ext cx="4343400" cy="5287963"/>
          </a:xfrm>
        </p:spPr>
        <p:txBody>
          <a:bodyPr>
            <a:normAutofit lnSpcReduction="10000"/>
          </a:bodyPr>
          <a:lstStyle/>
          <a:p>
            <a:pPr lvl="1"/>
            <a:endParaRPr lang="en-US" sz="2400" b="1" dirty="0"/>
          </a:p>
          <a:p>
            <a:pPr lvl="1"/>
            <a:r>
              <a:rPr lang="en-US" sz="2400" b="1" dirty="0"/>
              <a:t>Step 2 – Recruitment &amp; Selection (cont’d).</a:t>
            </a:r>
          </a:p>
          <a:p>
            <a:pPr lvl="1"/>
            <a:endParaRPr lang="en-US" sz="2400" b="1" dirty="0"/>
          </a:p>
          <a:p>
            <a:pPr marL="800100" lvl="1" indent="-342900">
              <a:buFont typeface="+mj-lt"/>
              <a:buAutoNum type="arabicPeriod" startAt="4"/>
            </a:pPr>
            <a:r>
              <a:rPr lang="en-US" sz="2000" dirty="0"/>
              <a:t>Recruitment Campaigns</a:t>
            </a:r>
          </a:p>
          <a:p>
            <a:pPr marL="800100" lvl="1" indent="-342900">
              <a:buFont typeface="+mj-lt"/>
              <a:buAutoNum type="arabicPeriod" startAt="4"/>
            </a:pPr>
            <a:r>
              <a:rPr lang="en-US" sz="2000" dirty="0"/>
              <a:t>Adopt volunteerism as part of the association’s culture</a:t>
            </a:r>
          </a:p>
          <a:p>
            <a:pPr marL="800100" lvl="1" indent="-342900">
              <a:buFont typeface="+mj-lt"/>
              <a:buAutoNum type="arabicPeriod" startAt="4"/>
            </a:pPr>
            <a:r>
              <a:rPr lang="en-US" sz="2000" dirty="0"/>
              <a:t>Formalize the selection process</a:t>
            </a:r>
          </a:p>
          <a:p>
            <a:pPr lvl="1"/>
            <a:endParaRPr lang="en-US" sz="2000" dirty="0"/>
          </a:p>
          <a:p>
            <a:pPr marL="800100" lvl="1" indent="-342900">
              <a:buFont typeface="+mj-lt"/>
              <a:buAutoNum type="arabicPeriod" startAt="4"/>
            </a:pPr>
            <a:endParaRPr lang="en-US" sz="2000" dirty="0"/>
          </a:p>
          <a:p>
            <a:pPr marL="800100" lvl="1" indent="-342900">
              <a:buFont typeface="+mj-lt"/>
              <a:buAutoNum type="arabicPeriod" startAt="4"/>
            </a:pPr>
            <a:endParaRPr lang="en-US" sz="2000" dirty="0"/>
          </a:p>
          <a:p>
            <a:pPr lvl="1"/>
            <a:endParaRPr lang="en-US" sz="1400" dirty="0"/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	</a:t>
            </a:r>
          </a:p>
          <a:p>
            <a:pPr lvl="1"/>
            <a:r>
              <a:rPr lang="en-US" sz="1600" dirty="0"/>
              <a:t>	</a:t>
            </a:r>
            <a:endParaRPr lang="en-US" sz="1800" dirty="0"/>
          </a:p>
          <a:p>
            <a:pPr marL="914400" lvl="1" indent="-457200">
              <a:buAutoNum type="arabicPeriod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DD7EE42-A779-4FAE-8D7A-5D354D3ABC10}" type="slidenum">
              <a:rPr lang="en-US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en-US" sz="1900"/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3164E00C-89FA-122C-A2C3-3299242CF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423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company's process&#10;&#10;Description automatically generated">
            <a:extLst>
              <a:ext uri="{FF2B5EF4-FFF2-40B4-BE49-F238E27FC236}">
                <a16:creationId xmlns:a16="http://schemas.microsoft.com/office/drawing/2014/main" id="{50240565-ED77-83D5-487F-D7EBDB61A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633338"/>
            <a:ext cx="5340350" cy="3003948"/>
          </a:xfrm>
          <a:prstGeom prst="rect">
            <a:avLst/>
          </a:prstGeom>
          <a:noFill/>
        </p:spPr>
      </p:pic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D50744F8-166B-D925-D492-61D12C0B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52400" y="960437"/>
            <a:ext cx="4343400" cy="5287963"/>
          </a:xfrm>
        </p:spPr>
        <p:txBody>
          <a:bodyPr>
            <a:normAutofit/>
          </a:bodyPr>
          <a:lstStyle/>
          <a:p>
            <a:pPr lvl="1"/>
            <a:endParaRPr lang="en-US" sz="2400" b="1" dirty="0"/>
          </a:p>
          <a:p>
            <a:pPr lvl="1"/>
            <a:r>
              <a:rPr lang="en-US" sz="2400" b="1" dirty="0"/>
              <a:t>Step 3 – Orientation &amp; Training</a:t>
            </a:r>
          </a:p>
          <a:p>
            <a:pPr lvl="1"/>
            <a:endParaRPr lang="en-US" sz="2400" b="1" dirty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Volunteer Portal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Sample portal </a:t>
            </a:r>
            <a:r>
              <a:rPr lang="en-US" sz="2000" dirty="0">
                <a:hlinkClick r:id="rId4"/>
              </a:rPr>
              <a:t>HERE</a:t>
            </a:r>
            <a:endParaRPr lang="en-US" sz="2000" dirty="0"/>
          </a:p>
          <a:p>
            <a:pPr marL="914400" lvl="1" indent="-457200">
              <a:buFont typeface="+mj-lt"/>
              <a:buAutoNum type="arabicPeriod" startAt="2"/>
            </a:pPr>
            <a:r>
              <a:rPr lang="en-US" sz="2000" dirty="0"/>
              <a:t>Orientation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sz="2000" dirty="0"/>
              <a:t>Training</a:t>
            </a:r>
          </a:p>
          <a:p>
            <a:pPr lvl="1"/>
            <a:r>
              <a:rPr lang="en-US" sz="1800" dirty="0"/>
              <a:t>	</a:t>
            </a:r>
          </a:p>
          <a:p>
            <a:pPr lvl="1"/>
            <a:r>
              <a:rPr lang="en-US" sz="1600" dirty="0"/>
              <a:t>	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DD7EE42-A779-4FAE-8D7A-5D354D3ABC10}" type="slidenum">
              <a:rPr lang="en-US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en-US" sz="1900"/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41B3A4CF-0E2B-49E0-E75C-4AE1010CE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63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company's process&#10;&#10;Description automatically generated">
            <a:extLst>
              <a:ext uri="{FF2B5EF4-FFF2-40B4-BE49-F238E27FC236}">
                <a16:creationId xmlns:a16="http://schemas.microsoft.com/office/drawing/2014/main" id="{50240565-ED77-83D5-487F-D7EBDB61A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633338"/>
            <a:ext cx="5340350" cy="3003948"/>
          </a:xfrm>
          <a:prstGeom prst="rect">
            <a:avLst/>
          </a:prstGeom>
          <a:noFill/>
        </p:spPr>
      </p:pic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D50744F8-166B-D925-D492-61D12C0B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1066800"/>
            <a:ext cx="4191000" cy="4983163"/>
          </a:xfrm>
        </p:spPr>
        <p:txBody>
          <a:bodyPr>
            <a:normAutofit/>
          </a:bodyPr>
          <a:lstStyle/>
          <a:p>
            <a:pPr lvl="1"/>
            <a:endParaRPr lang="en-US" sz="2400" b="1" dirty="0"/>
          </a:p>
          <a:p>
            <a:pPr lvl="1"/>
            <a:r>
              <a:rPr lang="en-US" sz="2400" b="1" dirty="0"/>
              <a:t>Step 4 – Management &amp; Mentoring</a:t>
            </a:r>
          </a:p>
          <a:p>
            <a:pPr lvl="1"/>
            <a:endParaRPr lang="en-US" sz="2400" b="1" dirty="0"/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Staff Liaisons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Committee/Council Chairs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dirty="0"/>
              <a:t>Identify areas of concern</a:t>
            </a:r>
          </a:p>
          <a:p>
            <a:pPr lvl="1"/>
            <a:r>
              <a:rPr lang="en-US" sz="1800" dirty="0"/>
              <a:t>	</a:t>
            </a:r>
          </a:p>
          <a:p>
            <a:pPr lvl="1"/>
            <a:r>
              <a:rPr lang="en-US" sz="1600" dirty="0"/>
              <a:t>	</a:t>
            </a:r>
            <a:endParaRPr lang="en-US" sz="1800" dirty="0"/>
          </a:p>
          <a:p>
            <a:pPr marL="914400" lvl="1" indent="-457200">
              <a:buAutoNum type="arabicPeriod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DD7EE42-A779-4FAE-8D7A-5D354D3ABC10}" type="slidenum">
              <a:rPr lang="en-US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8</a:t>
            </a:fld>
            <a:endParaRPr lang="en-US" sz="1900"/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E40C00BE-E936-F45A-2427-F328586899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47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company's process&#10;&#10;Description automatically generated">
            <a:extLst>
              <a:ext uri="{FF2B5EF4-FFF2-40B4-BE49-F238E27FC236}">
                <a16:creationId xmlns:a16="http://schemas.microsoft.com/office/drawing/2014/main" id="{50240565-ED77-83D5-487F-D7EBDB61A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633338"/>
            <a:ext cx="5340350" cy="3003948"/>
          </a:xfrm>
          <a:prstGeom prst="rect">
            <a:avLst/>
          </a:prstGeom>
          <a:noFill/>
        </p:spPr>
      </p:pic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D50744F8-166B-D925-D492-61D12C0B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960437"/>
            <a:ext cx="4191000" cy="4983163"/>
          </a:xfrm>
        </p:spPr>
        <p:txBody>
          <a:bodyPr>
            <a:normAutofit/>
          </a:bodyPr>
          <a:lstStyle/>
          <a:p>
            <a:pPr lvl="1"/>
            <a:endParaRPr lang="en-US" sz="2400" b="1" dirty="0"/>
          </a:p>
          <a:p>
            <a:pPr lvl="1"/>
            <a:r>
              <a:rPr lang="en-US" sz="2400" b="1" dirty="0"/>
              <a:t>Step 5 - Assessment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Create a loop of feedback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Use data to adjust program</a:t>
            </a:r>
          </a:p>
          <a:p>
            <a:pPr lvl="1"/>
            <a:endParaRPr lang="en-US" sz="13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DD7EE42-A779-4FAE-8D7A-5D354D3ABC10}" type="slidenum">
              <a:rPr lang="en-US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en-US" sz="1900"/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06B7ACBE-C39C-5571-544E-C3FCDD416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33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diagram of a company's process&#10;&#10;Description automatically generated">
            <a:extLst>
              <a:ext uri="{FF2B5EF4-FFF2-40B4-BE49-F238E27FC236}">
                <a16:creationId xmlns:a16="http://schemas.microsoft.com/office/drawing/2014/main" id="{50240565-ED77-83D5-487F-D7EBDB61A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0" y="1633338"/>
            <a:ext cx="5340350" cy="3003948"/>
          </a:xfrm>
          <a:prstGeom prst="rect">
            <a:avLst/>
          </a:prstGeom>
          <a:noFill/>
        </p:spPr>
      </p:pic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D50744F8-166B-D925-D492-61D12C0B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1143000"/>
            <a:ext cx="4191000" cy="4983163"/>
          </a:xfrm>
        </p:spPr>
        <p:txBody>
          <a:bodyPr>
            <a:normAutofit/>
          </a:bodyPr>
          <a:lstStyle/>
          <a:p>
            <a:pPr lvl="1"/>
            <a:endParaRPr lang="en-US" sz="2400" b="1" dirty="0"/>
          </a:p>
          <a:p>
            <a:pPr lvl="1"/>
            <a:r>
              <a:rPr lang="en-US" sz="2400" b="1" dirty="0"/>
              <a:t>Step 6 – Reward &amp; Recognition</a:t>
            </a:r>
          </a:p>
          <a:p>
            <a:pPr lvl="1"/>
            <a:endParaRPr lang="en-US" sz="2400" b="1" dirty="0"/>
          </a:p>
          <a:p>
            <a:pPr marL="914400" lvl="1" indent="-457200">
              <a:buAutoNum type="arabicPeriod"/>
            </a:pPr>
            <a:r>
              <a:rPr lang="en-US" sz="2000" dirty="0"/>
              <a:t>Celebrate success</a:t>
            </a:r>
            <a:endParaRPr lang="en-US" sz="1800" dirty="0"/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	</a:t>
            </a:r>
          </a:p>
          <a:p>
            <a:pPr lvl="1"/>
            <a:r>
              <a:rPr lang="en-US" sz="1600" dirty="0"/>
              <a:t>	</a:t>
            </a:r>
            <a:endParaRPr lang="en-US" sz="1800" dirty="0"/>
          </a:p>
          <a:p>
            <a:pPr marL="914400" lvl="1" indent="-457200">
              <a:buAutoNum type="arabicPeriod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DD7EE42-A779-4FAE-8D7A-5D354D3ABC10}" type="slidenum">
              <a:rPr lang="en-US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en-US" sz="1900"/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603DE8C1-7E63-7EDB-DC77-C965722C85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68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0"/>
            <a:ext cx="6248400" cy="609600"/>
          </a:xfrm>
        </p:spPr>
        <p:txBody>
          <a:bodyPr anchor="ctr">
            <a:normAutofit/>
          </a:bodyPr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58674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Next Steps/Timeline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Phase 1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Program Outline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Present to LDC Chairs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Timeline w/ identified resources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Budget Impact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Notify all Staff Liaisons of the structure/expectations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Compile list of all Volunteer Teams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List all current volunteers across PBSA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Update member profiles with current volunteer positions</a:t>
            </a:r>
          </a:p>
          <a:p>
            <a:pPr lvl="2">
              <a:lnSpc>
                <a:spcPct val="90000"/>
              </a:lnSpc>
            </a:pPr>
            <a:r>
              <a:rPr lang="en-US" sz="1600" dirty="0"/>
              <a:t>Identify and work with </a:t>
            </a:r>
            <a:r>
              <a:rPr lang="en-US" sz="1600" dirty="0" err="1"/>
              <a:t>Impexium</a:t>
            </a:r>
            <a:r>
              <a:rPr lang="en-US" sz="1600" dirty="0"/>
              <a:t> to create new fields for Member Profile*</a:t>
            </a:r>
          </a:p>
          <a:p>
            <a:pPr lvl="1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DD7EE42-A779-4FAE-8D7A-5D354D3ABC10}" type="slidenum">
              <a:rPr lang="en-US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en-US" sz="1900"/>
          </a:p>
        </p:txBody>
      </p:sp>
      <p:pic>
        <p:nvPicPr>
          <p:cNvPr id="10" name="Picture 9" descr="A logo for a company&#10;&#10;Description automatically generated">
            <a:extLst>
              <a:ext uri="{FF2B5EF4-FFF2-40B4-BE49-F238E27FC236}">
                <a16:creationId xmlns:a16="http://schemas.microsoft.com/office/drawing/2014/main" id="{48B746B2-F6CA-9543-B3F6-85C35DE27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86000"/>
            <a:ext cx="2771775" cy="1905000"/>
          </a:xfrm>
          <a:prstGeom prst="rect">
            <a:avLst/>
          </a:prstGeom>
        </p:spPr>
      </p:pic>
      <p:pic>
        <p:nvPicPr>
          <p:cNvPr id="11" name="Picture 10" descr="A logo for a company&#10;&#10;Description automatically generated">
            <a:extLst>
              <a:ext uri="{FF2B5EF4-FFF2-40B4-BE49-F238E27FC236}">
                <a16:creationId xmlns:a16="http://schemas.microsoft.com/office/drawing/2014/main" id="{5B91F262-5401-6936-EF86-A152049E8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06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0"/>
            <a:ext cx="6248400" cy="609600"/>
          </a:xfrm>
        </p:spPr>
        <p:txBody>
          <a:bodyPr anchor="ctr">
            <a:normAutofit/>
          </a:bodyPr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5562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Next Steps/Timeline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Phase 1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Create a new volunteer application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Create a new volunteer page on the website 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Review all Committee Descriptions to make sure they are in a template, are updated and approved by the Board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Create an assessment for volunteers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Phase 2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Identify and build volunteer portal*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Create a volunteer orientation video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en-US" sz="1800" dirty="0"/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 lvl="1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DD7EE42-A779-4FAE-8D7A-5D354D3ABC10}" type="slidenum">
              <a:rPr lang="en-US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en-US" sz="1900"/>
          </a:p>
        </p:txBody>
      </p:sp>
      <p:pic>
        <p:nvPicPr>
          <p:cNvPr id="10" name="Picture 9" descr="A logo for a company&#10;&#10;Description automatically generated">
            <a:extLst>
              <a:ext uri="{FF2B5EF4-FFF2-40B4-BE49-F238E27FC236}">
                <a16:creationId xmlns:a16="http://schemas.microsoft.com/office/drawing/2014/main" id="{48B746B2-F6CA-9543-B3F6-85C35DE27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86000"/>
            <a:ext cx="2771775" cy="1905000"/>
          </a:xfrm>
          <a:prstGeom prst="rect">
            <a:avLst/>
          </a:prstGeom>
        </p:spPr>
      </p:pic>
      <p:pic>
        <p:nvPicPr>
          <p:cNvPr id="4" name="Picture 3" descr="A logo for a company&#10;&#10;Description automatically generated">
            <a:extLst>
              <a:ext uri="{FF2B5EF4-FFF2-40B4-BE49-F238E27FC236}">
                <a16:creationId xmlns:a16="http://schemas.microsoft.com/office/drawing/2014/main" id="{DACB4353-FC83-2404-326F-1F719A2C6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865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0"/>
            <a:ext cx="6248400" cy="609600"/>
          </a:xfrm>
        </p:spPr>
        <p:txBody>
          <a:bodyPr anchor="ctr">
            <a:normAutofit/>
          </a:bodyPr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5562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Next Steps/Timeline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Phase 2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Work with D&amp;I team to develop a volunteer manual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Create a volunteer recruitment campaign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Identify additional ways to promote the work of the volunteers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Revisit the process and language used to onboard new members </a:t>
            </a:r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 lvl="1">
              <a:lnSpc>
                <a:spcPct val="90000"/>
              </a:lnSpc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FDD7EE42-A779-4FAE-8D7A-5D354D3ABC10}" type="slidenum">
              <a:rPr lang="en-US" sz="1900" smtClean="0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en-US" sz="1900"/>
          </a:p>
        </p:txBody>
      </p:sp>
      <p:pic>
        <p:nvPicPr>
          <p:cNvPr id="10" name="Picture 9" descr="A logo for a company&#10;&#10;Description automatically generated">
            <a:extLst>
              <a:ext uri="{FF2B5EF4-FFF2-40B4-BE49-F238E27FC236}">
                <a16:creationId xmlns:a16="http://schemas.microsoft.com/office/drawing/2014/main" id="{48B746B2-F6CA-9543-B3F6-85C35DE274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2286000"/>
            <a:ext cx="2771775" cy="1905000"/>
          </a:xfrm>
          <a:prstGeom prst="rect">
            <a:avLst/>
          </a:prstGeom>
        </p:spPr>
      </p:pic>
      <p:pic>
        <p:nvPicPr>
          <p:cNvPr id="4" name="Picture 3" descr="A logo for a company&#10;&#10;Description automatically generated">
            <a:extLst>
              <a:ext uri="{FF2B5EF4-FFF2-40B4-BE49-F238E27FC236}">
                <a16:creationId xmlns:a16="http://schemas.microsoft.com/office/drawing/2014/main" id="{ECD89E93-FF10-7A21-2882-E98B52FA1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700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41550"/>
            <a:ext cx="7772400" cy="116205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7EE42-A779-4FAE-8D7A-5D354D3ABC10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7" descr="A logo for a company&#10;&#10;Description automatically generated">
            <a:extLst>
              <a:ext uri="{FF2B5EF4-FFF2-40B4-BE49-F238E27FC236}">
                <a16:creationId xmlns:a16="http://schemas.microsoft.com/office/drawing/2014/main" id="{504FDDF8-8CB9-0237-55A0-663F645BFD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257800"/>
            <a:ext cx="1364742" cy="9379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A6EF2C5F54424482D0BC5A209D50A4" ma:contentTypeVersion="20" ma:contentTypeDescription="Create a new document." ma:contentTypeScope="" ma:versionID="1dc9d40ef51f37c04bf75c8b48ca4566">
  <xsd:schema xmlns:xsd="http://www.w3.org/2001/XMLSchema" xmlns:xs="http://www.w3.org/2001/XMLSchema" xmlns:p="http://schemas.microsoft.com/office/2006/metadata/properties" xmlns:ns2="107dfb5d-1149-4703-af4e-ad3d7be8feb0" xmlns:ns3="2cc580ca-e4a6-415c-af04-04eaff04b25b" targetNamespace="http://schemas.microsoft.com/office/2006/metadata/properties" ma:root="true" ma:fieldsID="057bdca8a0ae177e5f3b6504974d2efa" ns2:_="" ns3:_="">
    <xsd:import namespace="107dfb5d-1149-4703-af4e-ad3d7be8feb0"/>
    <xsd:import namespace="2cc580ca-e4a6-415c-af04-04eaff04b2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Thumbnai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7dfb5d-1149-4703-af4e-ad3d7be8fe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fc1e9e1-acb2-4fe8-beb2-cafc98066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Thumbnail" ma:index="27" nillable="true" ma:displayName="Thumbnail" ma:format="Thumbnail" ma:internalName="Thumbnail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c580ca-e4a6-415c-af04-04eaff04b25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08563ba-5576-4788-82ea-cb9a18263672}" ma:internalName="TaxCatchAll" ma:showField="CatchAllData" ma:web="2cc580ca-e4a6-415c-af04-04eaff04b2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7dfb5d-1149-4703-af4e-ad3d7be8feb0">
      <Terms xmlns="http://schemas.microsoft.com/office/infopath/2007/PartnerControls"/>
    </lcf76f155ced4ddcb4097134ff3c332f>
    <TaxCatchAll xmlns="2cc580ca-e4a6-415c-af04-04eaff04b25b" xsi:nil="true"/>
    <SharedWithUsers xmlns="2cc580ca-e4a6-415c-af04-04eaff04b25b">
      <UserInfo>
        <DisplayName/>
        <AccountId xsi:nil="true"/>
        <AccountType/>
      </UserInfo>
    </SharedWithUsers>
    <MediaLengthInSeconds xmlns="107dfb5d-1149-4703-af4e-ad3d7be8feb0" xsi:nil="true"/>
    <Thumbnail xmlns="107dfb5d-1149-4703-af4e-ad3d7be8feb0" xsi:nil="true"/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255045-3A5A-495C-9861-9B3362597F1A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C683D848-E6C9-435F-92AE-EA225D1FBF60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369DBB08-6D2C-42B1-9047-C92F0F79F93A}"/>
</file>

<file path=customXml/itemProps4.xml><?xml version="1.0" encoding="utf-8"?>
<ds:datastoreItem xmlns:ds="http://schemas.openxmlformats.org/officeDocument/2006/customXml" ds:itemID="{1467DB16-070D-4FFA-9A82-AC71710C2492}">
  <ds:schemaRefs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www.w3.org/XML/1998/namespace"/>
    <ds:schemaRef ds:uri="6dbe8a5c-6071-425f-942f-f088303af6bb"/>
    <ds:schemaRef ds:uri="http://schemas.microsoft.com/office/infopath/2007/PartnerControls"/>
    <ds:schemaRef ds:uri="29a06cb9-a17e-45fe-84c3-1aa94e1c46bf"/>
    <ds:schemaRef ds:uri="107dfb5d-1149-4703-af4e-ad3d7be8feb0"/>
    <ds:schemaRef ds:uri="2cc580ca-e4a6-415c-af04-04eaff04b25b"/>
  </ds:schemaRefs>
</ds:datastoreItem>
</file>

<file path=customXml/itemProps5.xml><?xml version="1.0" encoding="utf-8"?>
<ds:datastoreItem xmlns:ds="http://schemas.openxmlformats.org/officeDocument/2006/customXml" ds:itemID="{82597CA9-0455-4471-95B8-00D5DA9F24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12720</TotalTime>
  <Words>1568</Words>
  <Application>Microsoft Office PowerPoint</Application>
  <PresentationFormat>On-screen Show (4:3)</PresentationFormat>
  <Paragraphs>231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Volunteer Management System</vt:lpstr>
      <vt:lpstr>Program Goals:</vt:lpstr>
      <vt:lpstr>Volunteer Program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Next Steps</vt:lpstr>
      <vt:lpstr>Next Steps</vt:lpstr>
      <vt:lpstr>Next Steps</vt:lpstr>
      <vt:lpstr>Questions?</vt:lpstr>
    </vt:vector>
  </TitlesOfParts>
  <Company>Bank Certified Office 2007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Westin Lehman</dc:creator>
  <cp:lastModifiedBy>Deb Doepp</cp:lastModifiedBy>
  <cp:revision>7</cp:revision>
  <cp:lastPrinted>2023-09-06T14:33:53Z</cp:lastPrinted>
  <dcterms:created xsi:type="dcterms:W3CDTF">2013-02-20T16:27:05Z</dcterms:created>
  <dcterms:modified xsi:type="dcterms:W3CDTF">2023-10-04T15:38:19Z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0x0101003CA6EF2C5F54424482D0BC5A209D50A4</vt:lpwstr>
  </property>
  <property fmtid="{D5CDD505-2E9C-101B-9397-08002B2CF9AE}" pid="3" name="MediaServiceImageTags">
    <vt:lpwstr/>
  </property>
  <property fmtid="{D5CDD505-2E9C-101B-9397-08002B2CF9AE}" pid="4" name="Order">
    <vt:r8>9244000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