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4"/>
  </p:sldMasterIdLst>
  <p:notesMasterIdLst>
    <p:notesMasterId r:id="rId16"/>
  </p:notesMasterIdLst>
  <p:sldIdLst>
    <p:sldId id="367" r:id="rId5"/>
    <p:sldId id="371" r:id="rId6"/>
    <p:sldId id="373" r:id="rId7"/>
    <p:sldId id="372" r:id="rId8"/>
    <p:sldId id="370" r:id="rId9"/>
    <p:sldId id="374" r:id="rId10"/>
    <p:sldId id="375" r:id="rId11"/>
    <p:sldId id="376" r:id="rId12"/>
    <p:sldId id="377" r:id="rId13"/>
    <p:sldId id="378" r:id="rId14"/>
    <p:sldId id="379" r:id="rId15"/>
  </p:sldIdLst>
  <p:sldSz cx="9144000" cy="6858000" type="screen4x3"/>
  <p:notesSz cx="7315200" cy="96012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nda Owens" initials="LO" lastIdx="18" clrIdx="0">
    <p:extLst>
      <p:ext uri="{19B8F6BF-5375-455C-9EA6-DF929625EA0E}">
        <p15:presenceInfo xmlns:p15="http://schemas.microsoft.com/office/powerpoint/2012/main" userId="S-1-5-21-808580993-3374771341-2040168802-1147" providerId="AD"/>
      </p:ext>
    </p:extLst>
  </p:cmAuthor>
  <p:cmAuthor id="2" name="Lee Claassen" initials="LC" lastIdx="12" clrIdx="1">
    <p:extLst>
      <p:ext uri="{19B8F6BF-5375-455C-9EA6-DF929625EA0E}">
        <p15:presenceInfo xmlns:p15="http://schemas.microsoft.com/office/powerpoint/2012/main" userId="S-1-5-21-808580993-3374771341-2040168802-269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9B7DA"/>
    <a:srgbClr val="FFFFFF"/>
    <a:srgbClr val="0062A2"/>
    <a:srgbClr val="EE8512"/>
    <a:srgbClr val="880809"/>
    <a:srgbClr val="00A423"/>
    <a:srgbClr val="00601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981" y="45"/>
      </p:cViewPr>
      <p:guideLst>
        <p:guide orient="horz" pos="2160"/>
        <p:guide pos="2880"/>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CACE890A-1E16-4224-8518-3247D8ADEB6E}">
      <dgm:prSet phldrT="[Text]"/>
      <dgm:spPr/>
      <dgm:t>
        <a:bodyPr/>
        <a:lstStyle/>
        <a:p>
          <a:r>
            <a:rPr lang="en-US"/>
            <a:t>Client Contracts</a:t>
          </a:r>
        </a:p>
      </dgm:t>
    </dgm:pt>
    <dgm:pt modelId="{BA88C7F4-D840-4022-A6B1-68A43ADFC4C6}" type="parTrans" cxnId="{E1B52485-0531-4EA9-86A9-E256E8AC88FA}">
      <dgm:prSet/>
      <dgm:spPr/>
      <dgm:t>
        <a:bodyPr/>
        <a:lstStyle/>
        <a:p>
          <a:endParaRPr lang="en-US"/>
        </a:p>
      </dgm:t>
    </dgm:pt>
    <dgm:pt modelId="{0DBAA7C9-4172-4292-9081-6C6B63397E00}" type="sibTrans" cxnId="{E1B52485-0531-4EA9-86A9-E256E8AC88FA}">
      <dgm:prSet/>
      <dgm:spPr/>
      <dgm:t>
        <a:bodyPr/>
        <a:lstStyle/>
        <a:p>
          <a:endParaRPr lang="en-US"/>
        </a:p>
      </dgm:t>
    </dgm:pt>
    <dgm:pt modelId="{4E91BCDC-9AAF-4BC0-AEBF-901543B79825}">
      <dgm:prSet phldrT="[Text]"/>
      <dgm:spPr/>
      <dgm:t>
        <a:bodyPr/>
        <a:lstStyle/>
        <a:p>
          <a:r>
            <a:rPr lang="en-US"/>
            <a:t>Number of hours purchased by the client.</a:t>
          </a:r>
        </a:p>
      </dgm:t>
    </dgm:pt>
    <dgm:pt modelId="{0A5B2160-9C9E-4553-A16E-BD111CDBA244}" type="parTrans" cxnId="{59A438A6-9C87-4BE2-BBBC-0B13387FD5CF}">
      <dgm:prSet/>
      <dgm:spPr/>
      <dgm:t>
        <a:bodyPr/>
        <a:lstStyle/>
        <a:p>
          <a:endParaRPr lang="en-US"/>
        </a:p>
      </dgm:t>
    </dgm:pt>
    <dgm:pt modelId="{CFF883F1-E0F0-49F2-961F-60927AB6E33E}" type="sibTrans" cxnId="{59A438A6-9C87-4BE2-BBBC-0B13387FD5CF}">
      <dgm:prSet/>
      <dgm:spPr/>
      <dgm:t>
        <a:bodyPr/>
        <a:lstStyle/>
        <a:p>
          <a:endParaRPr lang="en-US"/>
        </a:p>
      </dgm:t>
    </dgm:pt>
    <dgm:pt modelId="{0DB7C981-0736-463B-9EC2-487354ECDCD5}">
      <dgm:prSet phldrT="[Text]"/>
      <dgm:spPr/>
      <dgm:t>
        <a:bodyPr/>
        <a:lstStyle/>
        <a:p>
          <a:r>
            <a:rPr lang="en-US"/>
            <a:t>Staff Hours by Client.xls</a:t>
          </a:r>
        </a:p>
      </dgm:t>
    </dgm:pt>
    <dgm:pt modelId="{1695E586-4B7F-4EE0-A2E2-E045AD250181}" type="parTrans" cxnId="{81A95875-5006-4D6F-9054-DC439571FDCC}">
      <dgm:prSet/>
      <dgm:spPr/>
      <dgm:t>
        <a:bodyPr/>
        <a:lstStyle/>
        <a:p>
          <a:endParaRPr lang="en-US"/>
        </a:p>
      </dgm:t>
    </dgm:pt>
    <dgm:pt modelId="{1C589AE3-1875-4325-AD69-8FEF8CB53C38}" type="sibTrans" cxnId="{81A95875-5006-4D6F-9054-DC439571FDCC}">
      <dgm:prSet/>
      <dgm:spPr/>
      <dgm:t>
        <a:bodyPr/>
        <a:lstStyle/>
        <a:p>
          <a:endParaRPr lang="en-US"/>
        </a:p>
      </dgm:t>
    </dgm:pt>
    <dgm:pt modelId="{0A1AD364-E445-4588-9526-DC8892D17F4C}">
      <dgm:prSet phldrT="[Text]"/>
      <dgm:spPr/>
      <dgm:t>
        <a:bodyPr/>
        <a:lstStyle/>
        <a:p>
          <a:r>
            <a:rPr lang="en-US"/>
            <a:t>Allocation of time for each employee for each client.</a:t>
          </a:r>
        </a:p>
      </dgm:t>
    </dgm:pt>
    <dgm:pt modelId="{BBB7D723-E5DD-4DAB-A682-C8FA2227E869}" type="parTrans" cxnId="{C04852E9-3680-4005-A65E-84B31963329A}">
      <dgm:prSet/>
      <dgm:spPr/>
      <dgm:t>
        <a:bodyPr/>
        <a:lstStyle/>
        <a:p>
          <a:endParaRPr lang="en-US"/>
        </a:p>
      </dgm:t>
    </dgm:pt>
    <dgm:pt modelId="{D54C8B5A-7028-4E94-8C79-CB7C5B231714}" type="sibTrans" cxnId="{C04852E9-3680-4005-A65E-84B31963329A}">
      <dgm:prSet/>
      <dgm:spPr/>
      <dgm:t>
        <a:bodyPr/>
        <a:lstStyle/>
        <a:p>
          <a:endParaRPr lang="en-US"/>
        </a:p>
      </dgm:t>
    </dgm:pt>
    <dgm:pt modelId="{161DA65A-B872-4A04-A70D-E12C0B5BD57E}">
      <dgm:prSet phldrT="[Text]"/>
      <dgm:spPr/>
      <dgm:t>
        <a:bodyPr/>
        <a:lstStyle/>
        <a:p>
          <a:r>
            <a:rPr lang="en-US"/>
            <a:t>Time Tracker</a:t>
          </a:r>
        </a:p>
      </dgm:t>
    </dgm:pt>
    <dgm:pt modelId="{6D811EC5-2832-4CCF-9A7C-5F7231642ED2}" type="parTrans" cxnId="{D10C1990-4FAE-46D0-ADAD-B6D0D1C7087A}">
      <dgm:prSet/>
      <dgm:spPr/>
      <dgm:t>
        <a:bodyPr/>
        <a:lstStyle/>
        <a:p>
          <a:endParaRPr lang="en-US"/>
        </a:p>
      </dgm:t>
    </dgm:pt>
    <dgm:pt modelId="{350DE6D4-9B72-471B-B7AC-C1190764E12D}" type="sibTrans" cxnId="{D10C1990-4FAE-46D0-ADAD-B6D0D1C7087A}">
      <dgm:prSet/>
      <dgm:spPr/>
      <dgm:t>
        <a:bodyPr/>
        <a:lstStyle/>
        <a:p>
          <a:endParaRPr lang="en-US"/>
        </a:p>
      </dgm:t>
    </dgm:pt>
    <dgm:pt modelId="{A6E01BF5-2653-4DA9-BAE3-273D35E0C707}">
      <dgm:prSet phldrT="[Text]"/>
      <dgm:spPr/>
      <dgm:t>
        <a:bodyPr/>
        <a:lstStyle/>
        <a:p>
          <a:r>
            <a:rPr lang="en-US"/>
            <a:t>Daily tracking of time spent on each client, broken down by job.</a:t>
          </a:r>
        </a:p>
      </dgm:t>
    </dgm:pt>
    <dgm:pt modelId="{47E3E0E2-692E-4729-AA7E-1A7BB894A164}" type="parTrans" cxnId="{76A83E2B-5444-4E5F-84C3-D6003724F455}">
      <dgm:prSet/>
      <dgm:spPr/>
      <dgm:t>
        <a:bodyPr/>
        <a:lstStyle/>
        <a:p>
          <a:endParaRPr lang="en-US"/>
        </a:p>
      </dgm:t>
    </dgm:pt>
    <dgm:pt modelId="{33516A3B-DDF7-4D88-996A-51149DFE8066}" type="sibTrans" cxnId="{76A83E2B-5444-4E5F-84C3-D6003724F455}">
      <dgm:prSet/>
      <dgm:spPr/>
      <dgm:t>
        <a:bodyPr/>
        <a:lstStyle/>
        <a:p>
          <a:endParaRPr lang="en-US"/>
        </a:p>
      </dgm:t>
    </dgm:pt>
    <dgm:pt modelId="{DEA0E069-C707-444E-B01E-1DD4E00D8026}">
      <dgm:prSet phldrT="[Text]"/>
      <dgm:spPr/>
      <dgm:t>
        <a:bodyPr/>
        <a:lstStyle/>
        <a:p>
          <a:endParaRPr lang="en-US"/>
        </a:p>
      </dgm:t>
    </dgm:pt>
    <dgm:pt modelId="{14E86D8D-03CC-4FFF-BE10-585CD687AF53}" type="parTrans" cxnId="{5F453F21-93DD-476B-A768-1CB0E067E650}">
      <dgm:prSet/>
      <dgm:spPr/>
      <dgm:t>
        <a:bodyPr/>
        <a:lstStyle/>
        <a:p>
          <a:endParaRPr lang="en-US"/>
        </a:p>
      </dgm:t>
    </dgm:pt>
    <dgm:pt modelId="{03101BFB-E6DB-490A-8BA5-E168660DF28D}" type="sibTrans" cxnId="{5F453F21-93DD-476B-A768-1CB0E067E650}">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B2588904-8CD8-47DC-A38F-9A5D9CD3EA76}" type="pres">
      <dgm:prSet presAssocID="{CACE890A-1E16-4224-8518-3247D8ADEB6E}" presName="composite" presStyleCnt="0"/>
      <dgm:spPr/>
    </dgm:pt>
    <dgm:pt modelId="{75A65671-2523-49E7-B66C-F5030458A17B}" type="pres">
      <dgm:prSet presAssocID="{CACE890A-1E16-4224-8518-3247D8ADEB6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extLst>
        <a:ext uri="{E40237B7-FDA0-4F09-8148-C483321AD2D9}">
          <dgm14:cNvPr xmlns:dgm14="http://schemas.microsoft.com/office/drawing/2010/diagram" id="0" name="" descr="Contract outline"/>
        </a:ext>
      </dgm:extLst>
    </dgm:pt>
    <dgm:pt modelId="{1CD75A01-2084-4223-823A-DDD3400DD0F8}" type="pres">
      <dgm:prSet presAssocID="{CACE890A-1E16-4224-8518-3247D8ADEB6E}" presName="txNode" presStyleLbl="node1" presStyleIdx="0" presStyleCnt="3">
        <dgm:presLayoutVars>
          <dgm:bulletEnabled val="1"/>
        </dgm:presLayoutVars>
      </dgm:prSet>
      <dgm:spPr/>
    </dgm:pt>
    <dgm:pt modelId="{64680E71-0038-4B0C-ADE2-D0D37AF9B514}" type="pres">
      <dgm:prSet presAssocID="{0DBAA7C9-4172-4292-9081-6C6B63397E00}" presName="sibTrans" presStyleLbl="sibTrans2D1" presStyleIdx="0" presStyleCnt="2"/>
      <dgm:spPr/>
    </dgm:pt>
    <dgm:pt modelId="{1EA18689-C436-4457-90A2-C07A09F5ABC0}" type="pres">
      <dgm:prSet presAssocID="{0DBAA7C9-4172-4292-9081-6C6B63397E00}" presName="connTx" presStyleLbl="sibTrans2D1" presStyleIdx="0" presStyleCnt="2"/>
      <dgm:spPr/>
    </dgm:pt>
    <dgm:pt modelId="{2042F98D-F175-4019-AC53-7B2A36CF32C3}" type="pres">
      <dgm:prSet presAssocID="{0DB7C981-0736-463B-9EC2-487354ECDCD5}" presName="composite" presStyleCnt="0"/>
      <dgm:spPr/>
    </dgm:pt>
    <dgm:pt modelId="{761D13ED-1560-4810-B9EF-41DF961B0D84}" type="pres">
      <dgm:prSet presAssocID="{0DB7C981-0736-463B-9EC2-487354ECDCD5}"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Table outline"/>
        </a:ext>
      </dgm:extLst>
    </dgm:pt>
    <dgm:pt modelId="{FD3C64FC-9A4F-4D5E-9ADD-BF250D207FC3}" type="pres">
      <dgm:prSet presAssocID="{0DB7C981-0736-463B-9EC2-487354ECDCD5}" presName="txNode" presStyleLbl="node1" presStyleIdx="1" presStyleCnt="3">
        <dgm:presLayoutVars>
          <dgm:bulletEnabled val="1"/>
        </dgm:presLayoutVars>
      </dgm:prSet>
      <dgm:spPr/>
    </dgm:pt>
    <dgm:pt modelId="{FE5B33DD-5B82-453B-AF59-82F07F4EA643}" type="pres">
      <dgm:prSet presAssocID="{1C589AE3-1875-4325-AD69-8FEF8CB53C38}" presName="sibTrans" presStyleLbl="sibTrans2D1" presStyleIdx="1" presStyleCnt="2"/>
      <dgm:spPr/>
    </dgm:pt>
    <dgm:pt modelId="{84F419A6-2EA7-47A5-AA6C-ADF77817B917}" type="pres">
      <dgm:prSet presAssocID="{1C589AE3-1875-4325-AD69-8FEF8CB53C38}" presName="connTx" presStyleLbl="sibTrans2D1" presStyleIdx="1" presStyleCnt="2"/>
      <dgm:spPr/>
    </dgm:pt>
    <dgm:pt modelId="{E7F8E091-5D09-4D3E-B701-2E52A8BFD55A}" type="pres">
      <dgm:prSet presAssocID="{161DA65A-B872-4A04-A70D-E12C0B5BD57E}" presName="composite" presStyleCnt="0"/>
      <dgm:spPr/>
    </dgm:pt>
    <dgm:pt modelId="{9EF1B51E-83F1-4954-8B65-58CE9B388FC0}" type="pres">
      <dgm:prSet presAssocID="{161DA65A-B872-4A04-A70D-E12C0B5BD57E}"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Stopwatch outline"/>
        </a:ext>
      </dgm:extLst>
    </dgm:pt>
    <dgm:pt modelId="{F4E2793E-D99F-4D37-B7EF-5EBA215666FB}" type="pres">
      <dgm:prSet presAssocID="{161DA65A-B872-4A04-A70D-E12C0B5BD57E}" presName="txNode" presStyleLbl="node1" presStyleIdx="2" presStyleCnt="3">
        <dgm:presLayoutVars>
          <dgm:bulletEnabled val="1"/>
        </dgm:presLayoutVars>
      </dgm:prSet>
      <dgm:spPr/>
    </dgm:pt>
  </dgm:ptLst>
  <dgm:cxnLst>
    <dgm:cxn modelId="{951B8B05-CD0D-4AD3-93E4-B4663EABACC4}" type="presOf" srcId="{CACE890A-1E16-4224-8518-3247D8ADEB6E}" destId="{1CD75A01-2084-4223-823A-DDD3400DD0F8}" srcOrd="0" destOrd="0" presId="urn:microsoft.com/office/officeart/2005/8/layout/hProcess10"/>
    <dgm:cxn modelId="{1D69AC10-1D7E-4194-9C3B-5A7645216A3C}" type="presOf" srcId="{1C589AE3-1875-4325-AD69-8FEF8CB53C38}" destId="{FE5B33DD-5B82-453B-AF59-82F07F4EA643}" srcOrd="0" destOrd="0" presId="urn:microsoft.com/office/officeart/2005/8/layout/hProcess10"/>
    <dgm:cxn modelId="{F999E71F-78C1-446E-BE2A-A21966E92452}" type="presOf" srcId="{0DB7C981-0736-463B-9EC2-487354ECDCD5}" destId="{FD3C64FC-9A4F-4D5E-9ADD-BF250D207FC3}" srcOrd="0" destOrd="0" presId="urn:microsoft.com/office/officeart/2005/8/layout/hProcess10"/>
    <dgm:cxn modelId="{5F453F21-93DD-476B-A768-1CB0E067E650}" srcId="{CACE890A-1E16-4224-8518-3247D8ADEB6E}" destId="{DEA0E069-C707-444E-B01E-1DD4E00D8026}" srcOrd="1" destOrd="0" parTransId="{14E86D8D-03CC-4FFF-BE10-585CD687AF53}" sibTransId="{03101BFB-E6DB-490A-8BA5-E168660DF28D}"/>
    <dgm:cxn modelId="{76A83E2B-5444-4E5F-84C3-D6003724F455}" srcId="{161DA65A-B872-4A04-A70D-E12C0B5BD57E}" destId="{A6E01BF5-2653-4DA9-BAE3-273D35E0C707}" srcOrd="0" destOrd="0" parTransId="{47E3E0E2-692E-4729-AA7E-1A7BB894A164}" sibTransId="{33516A3B-DDF7-4D88-996A-51149DFE8066}"/>
    <dgm:cxn modelId="{A33B2936-1D50-44FF-8C7C-F08B7080921D}" type="presOf" srcId="{A6E01BF5-2653-4DA9-BAE3-273D35E0C707}" destId="{F4E2793E-D99F-4D37-B7EF-5EBA215666FB}" srcOrd="0" destOrd="1" presId="urn:microsoft.com/office/officeart/2005/8/layout/hProcess10"/>
    <dgm:cxn modelId="{11E47850-230B-450E-AC4E-E3279A21CC0D}" type="presOf" srcId="{1C589AE3-1875-4325-AD69-8FEF8CB53C38}" destId="{84F419A6-2EA7-47A5-AA6C-ADF77817B917}" srcOrd="1" destOrd="0" presId="urn:microsoft.com/office/officeart/2005/8/layout/hProcess10"/>
    <dgm:cxn modelId="{81A95875-5006-4D6F-9054-DC439571FDCC}" srcId="{449BE0B0-E3C4-495D-B4A5-0F8B7D70DB0F}" destId="{0DB7C981-0736-463B-9EC2-487354ECDCD5}" srcOrd="1" destOrd="0" parTransId="{1695E586-4B7F-4EE0-A2E2-E045AD250181}" sibTransId="{1C589AE3-1875-4325-AD69-8FEF8CB53C38}"/>
    <dgm:cxn modelId="{3C04CC59-A82E-4A35-8C95-8EB6DF8A2145}" type="presOf" srcId="{DEA0E069-C707-444E-B01E-1DD4E00D8026}" destId="{1CD75A01-2084-4223-823A-DDD3400DD0F8}" srcOrd="0" destOrd="2" presId="urn:microsoft.com/office/officeart/2005/8/layout/hProcess10"/>
    <dgm:cxn modelId="{E1B52485-0531-4EA9-86A9-E256E8AC88FA}" srcId="{449BE0B0-E3C4-495D-B4A5-0F8B7D70DB0F}" destId="{CACE890A-1E16-4224-8518-3247D8ADEB6E}" srcOrd="0" destOrd="0" parTransId="{BA88C7F4-D840-4022-A6B1-68A43ADFC4C6}" sibTransId="{0DBAA7C9-4172-4292-9081-6C6B63397E00}"/>
    <dgm:cxn modelId="{D10C1990-4FAE-46D0-ADAD-B6D0D1C7087A}" srcId="{449BE0B0-E3C4-495D-B4A5-0F8B7D70DB0F}" destId="{161DA65A-B872-4A04-A70D-E12C0B5BD57E}" srcOrd="2" destOrd="0" parTransId="{6D811EC5-2832-4CCF-9A7C-5F7231642ED2}" sibTransId="{350DE6D4-9B72-471B-B7AC-C1190764E12D}"/>
    <dgm:cxn modelId="{6E5E77A1-C190-4828-B4B6-56E92482C53F}" type="presOf" srcId="{0DBAA7C9-4172-4292-9081-6C6B63397E00}" destId="{64680E71-0038-4B0C-ADE2-D0D37AF9B514}" srcOrd="0" destOrd="0" presId="urn:microsoft.com/office/officeart/2005/8/layout/hProcess10"/>
    <dgm:cxn modelId="{59A438A6-9C87-4BE2-BBBC-0B13387FD5CF}" srcId="{CACE890A-1E16-4224-8518-3247D8ADEB6E}" destId="{4E91BCDC-9AAF-4BC0-AEBF-901543B79825}" srcOrd="0" destOrd="0" parTransId="{0A5B2160-9C9E-4553-A16E-BD111CDBA244}" sibTransId="{CFF883F1-E0F0-49F2-961F-60927AB6E33E}"/>
    <dgm:cxn modelId="{F2894FA7-C04D-455C-A106-E53162459463}" type="presOf" srcId="{4E91BCDC-9AAF-4BC0-AEBF-901543B79825}" destId="{1CD75A01-2084-4223-823A-DDD3400DD0F8}" srcOrd="0" destOrd="1" presId="urn:microsoft.com/office/officeart/2005/8/layout/hProcess10"/>
    <dgm:cxn modelId="{91E5E2A8-F5F2-4EE4-8996-2BADBC6B0DF2}" type="presOf" srcId="{161DA65A-B872-4A04-A70D-E12C0B5BD57E}" destId="{F4E2793E-D99F-4D37-B7EF-5EBA215666FB}" srcOrd="0" destOrd="0" presId="urn:microsoft.com/office/officeart/2005/8/layout/hProcess10"/>
    <dgm:cxn modelId="{751842B6-9638-496F-B96B-9BAB38BC8491}" type="presOf" srcId="{449BE0B0-E3C4-495D-B4A5-0F8B7D70DB0F}" destId="{F9908870-7850-465D-9E79-5B719D3B8CFB}" srcOrd="0" destOrd="0" presId="urn:microsoft.com/office/officeart/2005/8/layout/hProcess10"/>
    <dgm:cxn modelId="{B363DEBF-7554-4CE4-9FFA-097CACE06851}" type="presOf" srcId="{0A1AD364-E445-4588-9526-DC8892D17F4C}" destId="{FD3C64FC-9A4F-4D5E-9ADD-BF250D207FC3}" srcOrd="0" destOrd="1" presId="urn:microsoft.com/office/officeart/2005/8/layout/hProcess10"/>
    <dgm:cxn modelId="{401777D3-EEB8-499B-B087-159473BA5428}" type="presOf" srcId="{0DBAA7C9-4172-4292-9081-6C6B63397E00}" destId="{1EA18689-C436-4457-90A2-C07A09F5ABC0}" srcOrd="1" destOrd="0" presId="urn:microsoft.com/office/officeart/2005/8/layout/hProcess10"/>
    <dgm:cxn modelId="{C04852E9-3680-4005-A65E-84B31963329A}" srcId="{0DB7C981-0736-463B-9EC2-487354ECDCD5}" destId="{0A1AD364-E445-4588-9526-DC8892D17F4C}" srcOrd="0" destOrd="0" parTransId="{BBB7D723-E5DD-4DAB-A682-C8FA2227E869}" sibTransId="{D54C8B5A-7028-4E94-8C79-CB7C5B231714}"/>
    <dgm:cxn modelId="{1429B961-83C5-486A-860F-C8009FB62C18}" type="presParOf" srcId="{F9908870-7850-465D-9E79-5B719D3B8CFB}" destId="{B2588904-8CD8-47DC-A38F-9A5D9CD3EA76}" srcOrd="0" destOrd="0" presId="urn:microsoft.com/office/officeart/2005/8/layout/hProcess10"/>
    <dgm:cxn modelId="{78ED3F04-8ACE-452A-9BDB-214872157871}" type="presParOf" srcId="{B2588904-8CD8-47DC-A38F-9A5D9CD3EA76}" destId="{75A65671-2523-49E7-B66C-F5030458A17B}" srcOrd="0" destOrd="0" presId="urn:microsoft.com/office/officeart/2005/8/layout/hProcess10"/>
    <dgm:cxn modelId="{236C9DDB-F647-45E7-939D-27D89E41BCB6}" type="presParOf" srcId="{B2588904-8CD8-47DC-A38F-9A5D9CD3EA76}" destId="{1CD75A01-2084-4223-823A-DDD3400DD0F8}" srcOrd="1" destOrd="0" presId="urn:microsoft.com/office/officeart/2005/8/layout/hProcess10"/>
    <dgm:cxn modelId="{ED9A3BCB-E6C6-482F-A1FD-CDAD99014F1E}" type="presParOf" srcId="{F9908870-7850-465D-9E79-5B719D3B8CFB}" destId="{64680E71-0038-4B0C-ADE2-D0D37AF9B514}" srcOrd="1" destOrd="0" presId="urn:microsoft.com/office/officeart/2005/8/layout/hProcess10"/>
    <dgm:cxn modelId="{4B050475-756A-4FA1-B822-D77AEE23A104}" type="presParOf" srcId="{64680E71-0038-4B0C-ADE2-D0D37AF9B514}" destId="{1EA18689-C436-4457-90A2-C07A09F5ABC0}" srcOrd="0" destOrd="0" presId="urn:microsoft.com/office/officeart/2005/8/layout/hProcess10"/>
    <dgm:cxn modelId="{C26DC465-9FB4-4ED9-BDF1-03923CE0AA2F}" type="presParOf" srcId="{F9908870-7850-465D-9E79-5B719D3B8CFB}" destId="{2042F98D-F175-4019-AC53-7B2A36CF32C3}" srcOrd="2" destOrd="0" presId="urn:microsoft.com/office/officeart/2005/8/layout/hProcess10"/>
    <dgm:cxn modelId="{EA58344F-71B5-4E46-A455-7514D566BB4A}" type="presParOf" srcId="{2042F98D-F175-4019-AC53-7B2A36CF32C3}" destId="{761D13ED-1560-4810-B9EF-41DF961B0D84}" srcOrd="0" destOrd="0" presId="urn:microsoft.com/office/officeart/2005/8/layout/hProcess10"/>
    <dgm:cxn modelId="{911C6350-4776-4A79-8E00-4DEB8475CEF5}" type="presParOf" srcId="{2042F98D-F175-4019-AC53-7B2A36CF32C3}" destId="{FD3C64FC-9A4F-4D5E-9ADD-BF250D207FC3}" srcOrd="1" destOrd="0" presId="urn:microsoft.com/office/officeart/2005/8/layout/hProcess10"/>
    <dgm:cxn modelId="{4DF03C2C-53CF-44FF-9C0D-9C4CB73B5862}" type="presParOf" srcId="{F9908870-7850-465D-9E79-5B719D3B8CFB}" destId="{FE5B33DD-5B82-453B-AF59-82F07F4EA643}" srcOrd="3" destOrd="0" presId="urn:microsoft.com/office/officeart/2005/8/layout/hProcess10"/>
    <dgm:cxn modelId="{16AD5AF9-D43F-4B02-98CE-A5C8CC8ABED6}" type="presParOf" srcId="{FE5B33DD-5B82-453B-AF59-82F07F4EA643}" destId="{84F419A6-2EA7-47A5-AA6C-ADF77817B917}" srcOrd="0" destOrd="0" presId="urn:microsoft.com/office/officeart/2005/8/layout/hProcess10"/>
    <dgm:cxn modelId="{80AFF2C3-A1DC-41C4-ADD0-F2FB09EC804B}" type="presParOf" srcId="{F9908870-7850-465D-9E79-5B719D3B8CFB}" destId="{E7F8E091-5D09-4D3E-B701-2E52A8BFD55A}" srcOrd="4" destOrd="0" presId="urn:microsoft.com/office/officeart/2005/8/layout/hProcess10"/>
    <dgm:cxn modelId="{E6F77E7B-6B90-44B2-8708-3DAE582D0AE4}" type="presParOf" srcId="{E7F8E091-5D09-4D3E-B701-2E52A8BFD55A}" destId="{9EF1B51E-83F1-4954-8B65-58CE9B388FC0}" srcOrd="0" destOrd="0" presId="urn:microsoft.com/office/officeart/2005/8/layout/hProcess10"/>
    <dgm:cxn modelId="{361C3868-C7C5-438B-A11A-7FBC3C87B7FC}" type="presParOf" srcId="{E7F8E091-5D09-4D3E-B701-2E52A8BFD55A}" destId="{F4E2793E-D99F-4D37-B7EF-5EBA215666F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B953124F-9839-450E-AA4E-3021DD4C4E9B}">
      <dgm:prSet phldrT="[Text]"/>
      <dgm:spPr/>
      <dgm:t>
        <a:bodyPr/>
        <a:lstStyle/>
        <a:p>
          <a:r>
            <a:rPr lang="en-US"/>
            <a:t>Account Executives and Managers</a:t>
          </a:r>
        </a:p>
      </dgm:t>
    </dgm:pt>
    <dgm:pt modelId="{E02DC5BA-01F9-44EC-9549-C855A5585868}" type="parTrans" cxnId="{6A4EE0E0-EA5B-4F49-A531-5A2EA3A1427E}">
      <dgm:prSet/>
      <dgm:spPr/>
      <dgm:t>
        <a:bodyPr/>
        <a:lstStyle/>
        <a:p>
          <a:endParaRPr lang="en-US"/>
        </a:p>
      </dgm:t>
    </dgm:pt>
    <dgm:pt modelId="{454768E2-1875-471D-9037-85C4A238F939}" type="sibTrans" cxnId="{6A4EE0E0-EA5B-4F49-A531-5A2EA3A1427E}">
      <dgm:prSet/>
      <dgm:spPr/>
      <dgm:t>
        <a:bodyPr/>
        <a:lstStyle/>
        <a:p>
          <a:endParaRPr lang="en-US"/>
        </a:p>
      </dgm:t>
    </dgm:pt>
    <dgm:pt modelId="{F39DA33F-625A-4701-93F3-AA6661967253}">
      <dgm:prSet phldrT="[Text]"/>
      <dgm:spPr/>
      <dgm:t>
        <a:bodyPr/>
        <a:lstStyle/>
        <a:p>
          <a:r>
            <a:rPr lang="en-US"/>
            <a:t>Updates Client Staff Time Usage report.</a:t>
          </a:r>
        </a:p>
      </dgm:t>
    </dgm:pt>
    <dgm:pt modelId="{A27AF605-9D8F-4937-BCB9-D1816340F243}" type="parTrans" cxnId="{BAFF705B-09D1-4406-905A-8CBD284906EF}">
      <dgm:prSet/>
      <dgm:spPr/>
      <dgm:t>
        <a:bodyPr/>
        <a:lstStyle/>
        <a:p>
          <a:endParaRPr lang="en-US"/>
        </a:p>
      </dgm:t>
    </dgm:pt>
    <dgm:pt modelId="{CDE3C973-B6A0-4AB1-BDB5-B77911297746}" type="sibTrans" cxnId="{BAFF705B-09D1-4406-905A-8CBD284906EF}">
      <dgm:prSet/>
      <dgm:spPr/>
      <dgm:t>
        <a:bodyPr/>
        <a:lstStyle/>
        <a:p>
          <a:endParaRPr lang="en-US"/>
        </a:p>
      </dgm:t>
    </dgm:pt>
    <dgm:pt modelId="{C3DC294F-1EBE-43CF-8D7F-1BAC9BF8EB15}">
      <dgm:prSet phldrT="[Text]"/>
      <dgm:spPr/>
      <dgm:t>
        <a:bodyPr/>
        <a:lstStyle/>
        <a:p>
          <a:r>
            <a:rPr lang="en-US"/>
            <a:t>Board of Directors and IMI Leadership</a:t>
          </a:r>
        </a:p>
      </dgm:t>
    </dgm:pt>
    <dgm:pt modelId="{9C4EBF61-6DDF-4CD2-A1B3-33EED9A607DA}" type="parTrans" cxnId="{BFDF2EFC-8874-432F-8FAA-DB4F240E1D70}">
      <dgm:prSet/>
      <dgm:spPr/>
      <dgm:t>
        <a:bodyPr/>
        <a:lstStyle/>
        <a:p>
          <a:endParaRPr lang="en-US"/>
        </a:p>
      </dgm:t>
    </dgm:pt>
    <dgm:pt modelId="{2C1ED8A8-81E2-43C8-980D-0FA099EDA338}" type="sibTrans" cxnId="{BFDF2EFC-8874-432F-8FAA-DB4F240E1D70}">
      <dgm:prSet/>
      <dgm:spPr/>
      <dgm:t>
        <a:bodyPr/>
        <a:lstStyle/>
        <a:p>
          <a:endParaRPr lang="en-US"/>
        </a:p>
      </dgm:t>
    </dgm:pt>
    <dgm:pt modelId="{39C9D581-07D9-4242-A0D9-5C1F72348D5F}">
      <dgm:prSet phldrT="[Text]"/>
      <dgm:spPr/>
      <dgm:t>
        <a:bodyPr/>
        <a:lstStyle/>
        <a:p>
          <a:r>
            <a:rPr lang="en-US"/>
            <a:t>Ensures hours are on track and makes necessary adjustments.</a:t>
          </a:r>
        </a:p>
      </dgm:t>
    </dgm:pt>
    <dgm:pt modelId="{20531E46-C002-4833-9E50-B3B57854D0B3}" type="parTrans" cxnId="{7285AA91-6EBD-43C2-855D-0E1B6796F680}">
      <dgm:prSet/>
      <dgm:spPr/>
      <dgm:t>
        <a:bodyPr/>
        <a:lstStyle/>
        <a:p>
          <a:endParaRPr lang="en-US"/>
        </a:p>
      </dgm:t>
    </dgm:pt>
    <dgm:pt modelId="{FCA35E68-7B76-4C72-BA3F-FE899CF3BFA6}" type="sibTrans" cxnId="{7285AA91-6EBD-43C2-855D-0E1B6796F680}">
      <dgm:prSet/>
      <dgm:spPr/>
      <dgm:t>
        <a:bodyPr/>
        <a:lstStyle/>
        <a:p>
          <a:endParaRPr lang="en-US"/>
        </a:p>
      </dgm:t>
    </dgm:pt>
    <dgm:pt modelId="{DB8FAFE3-FF12-4DD7-AA84-1910DBDA1D0E}">
      <dgm:prSet phldrT="[Text]"/>
      <dgm:spPr/>
      <dgm:t>
        <a:bodyPr/>
        <a:lstStyle/>
        <a:p>
          <a:r>
            <a:rPr lang="en-US"/>
            <a:t>H/R and Accounting Departments</a:t>
          </a:r>
        </a:p>
      </dgm:t>
    </dgm:pt>
    <dgm:pt modelId="{535DDA21-54B4-4001-8FB3-EA1E43DCE2DA}" type="parTrans" cxnId="{E32F9591-5848-4685-8BFA-707C0A53376D}">
      <dgm:prSet/>
      <dgm:spPr/>
      <dgm:t>
        <a:bodyPr/>
        <a:lstStyle/>
        <a:p>
          <a:endParaRPr lang="en-US"/>
        </a:p>
      </dgm:t>
    </dgm:pt>
    <dgm:pt modelId="{9BE8724B-3E62-4316-9A84-85656090E026}" type="sibTrans" cxnId="{E32F9591-5848-4685-8BFA-707C0A53376D}">
      <dgm:prSet/>
      <dgm:spPr/>
      <dgm:t>
        <a:bodyPr/>
        <a:lstStyle/>
        <a:p>
          <a:endParaRPr lang="en-US"/>
        </a:p>
      </dgm:t>
    </dgm:pt>
    <dgm:pt modelId="{57F5F611-9FDF-4219-B08A-3C20025E4F64}">
      <dgm:prSet phldrT="[Text]"/>
      <dgm:spPr/>
      <dgm:t>
        <a:bodyPr/>
        <a:lstStyle/>
        <a:p>
          <a:r>
            <a:rPr lang="en-US"/>
            <a:t>Ensures all data is entered.</a:t>
          </a:r>
        </a:p>
      </dgm:t>
    </dgm:pt>
    <dgm:pt modelId="{0B1CDC6C-BBC8-440B-8E52-C5E99BD54282}" type="parTrans" cxnId="{740EF58A-A52E-4767-ADAE-1F85E704F1B9}">
      <dgm:prSet/>
      <dgm:spPr/>
      <dgm:t>
        <a:bodyPr/>
        <a:lstStyle/>
        <a:p>
          <a:endParaRPr lang="en-US"/>
        </a:p>
      </dgm:t>
    </dgm:pt>
    <dgm:pt modelId="{4E3D0DE7-B6D0-490C-ACB2-14FD25C6A0BE}" type="sibTrans" cxnId="{740EF58A-A52E-4767-ADAE-1F85E704F1B9}">
      <dgm:prSet/>
      <dgm:spPr/>
      <dgm:t>
        <a:bodyPr/>
        <a:lstStyle/>
        <a:p>
          <a:endParaRPr lang="en-US"/>
        </a:p>
      </dgm:t>
    </dgm:pt>
    <dgm:pt modelId="{387A6AF2-50A7-4507-AEB9-6FD5A0AA1F07}">
      <dgm:prSet phldrT="[Text]"/>
      <dgm:spPr/>
      <dgm:t>
        <a:bodyPr/>
        <a:lstStyle/>
        <a:p>
          <a:r>
            <a:rPr lang="en-US"/>
            <a:t>Pulls data from Time Tracker.</a:t>
          </a:r>
        </a:p>
      </dgm:t>
    </dgm:pt>
    <dgm:pt modelId="{49A6D752-A78D-477C-8948-6FD46AFDF536}" type="parTrans" cxnId="{A2CE5D9F-CCB6-471B-8465-6F4AD55441B4}">
      <dgm:prSet/>
      <dgm:spPr/>
      <dgm:t>
        <a:bodyPr/>
        <a:lstStyle/>
        <a:p>
          <a:endParaRPr lang="en-US"/>
        </a:p>
      </dgm:t>
    </dgm:pt>
    <dgm:pt modelId="{BFF84043-0DF3-4894-9982-E0ED66D580A7}" type="sibTrans" cxnId="{A2CE5D9F-CCB6-471B-8465-6F4AD55441B4}">
      <dgm:prSet/>
      <dgm:spPr/>
      <dgm:t>
        <a:bodyPr/>
        <a:lstStyle/>
        <a:p>
          <a:endParaRPr lang="en-US"/>
        </a:p>
      </dgm:t>
    </dgm:pt>
    <dgm:pt modelId="{0633311A-F275-4163-B333-F4FD18EBFCBF}">
      <dgm:prSet phldrT="[Text]"/>
      <dgm:spPr/>
      <dgm:t>
        <a:bodyPr/>
        <a:lstStyle/>
        <a:p>
          <a:r>
            <a:rPr lang="en-US"/>
            <a:t>Reviews for accuracy at a high level.</a:t>
          </a:r>
        </a:p>
      </dgm:t>
    </dgm:pt>
    <dgm:pt modelId="{6E634510-74A8-4D45-AA24-DB4604C7F2B6}" type="parTrans" cxnId="{6A8EB049-63E9-4315-A440-F0CED2DA30CA}">
      <dgm:prSet/>
      <dgm:spPr/>
      <dgm:t>
        <a:bodyPr/>
        <a:lstStyle/>
        <a:p>
          <a:endParaRPr lang="en-US"/>
        </a:p>
      </dgm:t>
    </dgm:pt>
    <dgm:pt modelId="{09DE8468-46FF-4684-8517-E6A426827443}" type="sibTrans" cxnId="{6A8EB049-63E9-4315-A440-F0CED2DA30CA}">
      <dgm:prSet/>
      <dgm:spPr/>
      <dgm:t>
        <a:bodyPr/>
        <a:lstStyle/>
        <a:p>
          <a:endParaRPr lang="en-US"/>
        </a:p>
      </dgm:t>
    </dgm:pt>
    <dgm:pt modelId="{693CC78E-298C-474B-8CE2-6B59E42C7EEA}">
      <dgm:prSet phldrT="[Text]"/>
      <dgm:spPr/>
      <dgm:t>
        <a:bodyPr/>
        <a:lstStyle/>
        <a:p>
          <a:r>
            <a:rPr lang="en-US"/>
            <a:t>Analyzes data.</a:t>
          </a:r>
        </a:p>
      </dgm:t>
    </dgm:pt>
    <dgm:pt modelId="{F5961878-C9DA-4099-B35A-8E87A3069B5E}" type="parTrans" cxnId="{96B925CD-8FF5-42A9-A84B-95BE283C963E}">
      <dgm:prSet/>
      <dgm:spPr/>
      <dgm:t>
        <a:bodyPr/>
        <a:lstStyle/>
        <a:p>
          <a:endParaRPr lang="en-US"/>
        </a:p>
      </dgm:t>
    </dgm:pt>
    <dgm:pt modelId="{8C051FF2-B97B-45A5-8E38-C4D50B39FFB6}" type="sibTrans" cxnId="{96B925CD-8FF5-42A9-A84B-95BE283C963E}">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9BC659D2-AB1C-4674-B694-099DE3CE3316}" type="pres">
      <dgm:prSet presAssocID="{DB8FAFE3-FF12-4DD7-AA84-1910DBDA1D0E}" presName="composite" presStyleCnt="0"/>
      <dgm:spPr/>
    </dgm:pt>
    <dgm:pt modelId="{6AA6F488-0F13-4E45-96D9-8296A095D4AC}" type="pres">
      <dgm:prSet presAssocID="{DB8FAFE3-FF12-4DD7-AA84-1910DBDA1D0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pt>
    <dgm:pt modelId="{21D10B01-ED60-484E-BEA6-A81F01B02EA4}" type="pres">
      <dgm:prSet presAssocID="{DB8FAFE3-FF12-4DD7-AA84-1910DBDA1D0E}" presName="txNode" presStyleLbl="node1" presStyleIdx="0" presStyleCnt="3">
        <dgm:presLayoutVars>
          <dgm:bulletEnabled val="1"/>
        </dgm:presLayoutVars>
      </dgm:prSet>
      <dgm:spPr/>
    </dgm:pt>
    <dgm:pt modelId="{BB1E29C5-716F-4AC8-BF95-2DD5AC3B0794}" type="pres">
      <dgm:prSet presAssocID="{9BE8724B-3E62-4316-9A84-85656090E026}" presName="sibTrans" presStyleLbl="sibTrans2D1" presStyleIdx="0" presStyleCnt="2"/>
      <dgm:spPr/>
    </dgm:pt>
    <dgm:pt modelId="{92EBB04F-42E8-47D1-B0FF-49DBD285D4D6}" type="pres">
      <dgm:prSet presAssocID="{9BE8724B-3E62-4316-9A84-85656090E026}" presName="connTx" presStyleLbl="sibTrans2D1" presStyleIdx="0" presStyleCnt="2"/>
      <dgm:spPr/>
    </dgm:pt>
    <dgm:pt modelId="{201B53C1-3AAB-483D-92C4-1328B84E1694}" type="pres">
      <dgm:prSet presAssocID="{B953124F-9839-450E-AA4E-3021DD4C4E9B}" presName="composite" presStyleCnt="0"/>
      <dgm:spPr/>
    </dgm:pt>
    <dgm:pt modelId="{67FDA82D-1193-4792-AF6C-155C20D5B064}" type="pres">
      <dgm:prSet presAssocID="{B953124F-9839-450E-AA4E-3021DD4C4E9B}"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Management outline"/>
        </a:ext>
      </dgm:extLst>
    </dgm:pt>
    <dgm:pt modelId="{1E5A1E86-DAF0-4C53-A2D1-5D4D039E1276}" type="pres">
      <dgm:prSet presAssocID="{B953124F-9839-450E-AA4E-3021DD4C4E9B}" presName="txNode" presStyleLbl="node1" presStyleIdx="1" presStyleCnt="3">
        <dgm:presLayoutVars>
          <dgm:bulletEnabled val="1"/>
        </dgm:presLayoutVars>
      </dgm:prSet>
      <dgm:spPr/>
    </dgm:pt>
    <dgm:pt modelId="{D787D71D-BADD-40A3-A6CC-3B0C6E3A47F4}" type="pres">
      <dgm:prSet presAssocID="{454768E2-1875-471D-9037-85C4A238F939}" presName="sibTrans" presStyleLbl="sibTrans2D1" presStyleIdx="1" presStyleCnt="2"/>
      <dgm:spPr/>
    </dgm:pt>
    <dgm:pt modelId="{A8B7B811-6303-40F1-9E04-DC2E5B52E9AA}" type="pres">
      <dgm:prSet presAssocID="{454768E2-1875-471D-9037-85C4A238F939}" presName="connTx" presStyleLbl="sibTrans2D1" presStyleIdx="1" presStyleCnt="2"/>
      <dgm:spPr/>
    </dgm:pt>
    <dgm:pt modelId="{11225502-03D0-4E90-A2CC-A1B42C46AB45}" type="pres">
      <dgm:prSet presAssocID="{C3DC294F-1EBE-43CF-8D7F-1BAC9BF8EB15}" presName="composite" presStyleCnt="0"/>
      <dgm:spPr/>
    </dgm:pt>
    <dgm:pt modelId="{8E70BD26-107E-41CE-8F16-D79102832056}" type="pres">
      <dgm:prSet presAssocID="{C3DC294F-1EBE-43CF-8D7F-1BAC9BF8EB15}"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Research outline"/>
        </a:ext>
      </dgm:extLst>
    </dgm:pt>
    <dgm:pt modelId="{9F75B8E8-1FE0-4E01-A817-5D21D1DCD651}" type="pres">
      <dgm:prSet presAssocID="{C3DC294F-1EBE-43CF-8D7F-1BAC9BF8EB15}" presName="txNode" presStyleLbl="node1" presStyleIdx="2" presStyleCnt="3">
        <dgm:presLayoutVars>
          <dgm:bulletEnabled val="1"/>
        </dgm:presLayoutVars>
      </dgm:prSet>
      <dgm:spPr/>
    </dgm:pt>
  </dgm:ptLst>
  <dgm:cxnLst>
    <dgm:cxn modelId="{1F710C31-9742-4A9C-9FD6-6833600D2844}" type="presOf" srcId="{57F5F611-9FDF-4219-B08A-3C20025E4F64}" destId="{21D10B01-ED60-484E-BEA6-A81F01B02EA4}" srcOrd="0" destOrd="1" presId="urn:microsoft.com/office/officeart/2005/8/layout/hProcess10"/>
    <dgm:cxn modelId="{26BCDD3B-3F2E-4FA8-851D-1E10381CC86B}" type="presOf" srcId="{C3DC294F-1EBE-43CF-8D7F-1BAC9BF8EB15}" destId="{9F75B8E8-1FE0-4E01-A817-5D21D1DCD651}" srcOrd="0" destOrd="0" presId="urn:microsoft.com/office/officeart/2005/8/layout/hProcess10"/>
    <dgm:cxn modelId="{BAFF705B-09D1-4406-905A-8CBD284906EF}" srcId="{B953124F-9839-450E-AA4E-3021DD4C4E9B}" destId="{F39DA33F-625A-4701-93F3-AA6661967253}" srcOrd="0" destOrd="0" parTransId="{A27AF605-9D8F-4937-BCB9-D1816340F243}" sibTransId="{CDE3C973-B6A0-4AB1-BDB5-B77911297746}"/>
    <dgm:cxn modelId="{6A8EB049-63E9-4315-A440-F0CED2DA30CA}" srcId="{DB8FAFE3-FF12-4DD7-AA84-1910DBDA1D0E}" destId="{0633311A-F275-4163-B333-F4FD18EBFCBF}" srcOrd="1" destOrd="0" parTransId="{6E634510-74A8-4D45-AA24-DB4604C7F2B6}" sibTransId="{09DE8468-46FF-4684-8517-E6A426827443}"/>
    <dgm:cxn modelId="{34DD9C4E-40DA-42FE-A38A-F778BD2CE750}" type="presOf" srcId="{39C9D581-07D9-4242-A0D9-5C1F72348D5F}" destId="{9F75B8E8-1FE0-4E01-A817-5D21D1DCD651}" srcOrd="0" destOrd="1" presId="urn:microsoft.com/office/officeart/2005/8/layout/hProcess10"/>
    <dgm:cxn modelId="{B740FC6F-A4D9-4020-B51B-F8916DC34DFB}" type="presOf" srcId="{F39DA33F-625A-4701-93F3-AA6661967253}" destId="{1E5A1E86-DAF0-4C53-A2D1-5D4D039E1276}" srcOrd="0" destOrd="1" presId="urn:microsoft.com/office/officeart/2005/8/layout/hProcess10"/>
    <dgm:cxn modelId="{1F089D8A-DB6E-4E05-838F-A33B8057C555}" type="presOf" srcId="{693CC78E-298C-474B-8CE2-6B59E42C7EEA}" destId="{1E5A1E86-DAF0-4C53-A2D1-5D4D039E1276}" srcOrd="0" destOrd="2" presId="urn:microsoft.com/office/officeart/2005/8/layout/hProcess10"/>
    <dgm:cxn modelId="{740EF58A-A52E-4767-ADAE-1F85E704F1B9}" srcId="{DB8FAFE3-FF12-4DD7-AA84-1910DBDA1D0E}" destId="{57F5F611-9FDF-4219-B08A-3C20025E4F64}" srcOrd="0" destOrd="0" parTransId="{0B1CDC6C-BBC8-440B-8E52-C5E99BD54282}" sibTransId="{4E3D0DE7-B6D0-490C-ACB2-14FD25C6A0BE}"/>
    <dgm:cxn modelId="{E32F9591-5848-4685-8BFA-707C0A53376D}" srcId="{449BE0B0-E3C4-495D-B4A5-0F8B7D70DB0F}" destId="{DB8FAFE3-FF12-4DD7-AA84-1910DBDA1D0E}" srcOrd="0" destOrd="0" parTransId="{535DDA21-54B4-4001-8FB3-EA1E43DCE2DA}" sibTransId="{9BE8724B-3E62-4316-9A84-85656090E026}"/>
    <dgm:cxn modelId="{7285AA91-6EBD-43C2-855D-0E1B6796F680}" srcId="{C3DC294F-1EBE-43CF-8D7F-1BAC9BF8EB15}" destId="{39C9D581-07D9-4242-A0D9-5C1F72348D5F}" srcOrd="0" destOrd="0" parTransId="{20531E46-C002-4833-9E50-B3B57854D0B3}" sibTransId="{FCA35E68-7B76-4C72-BA3F-FE899CF3BFA6}"/>
    <dgm:cxn modelId="{A2CE5D9F-CCB6-471B-8465-6F4AD55441B4}" srcId="{DB8FAFE3-FF12-4DD7-AA84-1910DBDA1D0E}" destId="{387A6AF2-50A7-4507-AEB9-6FD5A0AA1F07}" srcOrd="2" destOrd="0" parTransId="{49A6D752-A78D-477C-8948-6FD46AFDF536}" sibTransId="{BFF84043-0DF3-4894-9982-E0ED66D580A7}"/>
    <dgm:cxn modelId="{751842B6-9638-496F-B96B-9BAB38BC8491}" type="presOf" srcId="{449BE0B0-E3C4-495D-B4A5-0F8B7D70DB0F}" destId="{F9908870-7850-465D-9E79-5B719D3B8CFB}" srcOrd="0" destOrd="0" presId="urn:microsoft.com/office/officeart/2005/8/layout/hProcess10"/>
    <dgm:cxn modelId="{3CCE57B8-0EBB-4B7B-9681-0115E30C6255}" type="presOf" srcId="{0633311A-F275-4163-B333-F4FD18EBFCBF}" destId="{21D10B01-ED60-484E-BEA6-A81F01B02EA4}" srcOrd="0" destOrd="2" presId="urn:microsoft.com/office/officeart/2005/8/layout/hProcess10"/>
    <dgm:cxn modelId="{4B5BD1C3-FAF9-4CE6-9ED0-84A32B07A68C}" type="presOf" srcId="{387A6AF2-50A7-4507-AEB9-6FD5A0AA1F07}" destId="{21D10B01-ED60-484E-BEA6-A81F01B02EA4}" srcOrd="0" destOrd="3" presId="urn:microsoft.com/office/officeart/2005/8/layout/hProcess10"/>
    <dgm:cxn modelId="{ECD02AC7-D916-48CB-BBDF-BDA455FA177D}" type="presOf" srcId="{B953124F-9839-450E-AA4E-3021DD4C4E9B}" destId="{1E5A1E86-DAF0-4C53-A2D1-5D4D039E1276}" srcOrd="0" destOrd="0" presId="urn:microsoft.com/office/officeart/2005/8/layout/hProcess10"/>
    <dgm:cxn modelId="{96B925CD-8FF5-42A9-A84B-95BE283C963E}" srcId="{B953124F-9839-450E-AA4E-3021DD4C4E9B}" destId="{693CC78E-298C-474B-8CE2-6B59E42C7EEA}" srcOrd="1" destOrd="0" parTransId="{F5961878-C9DA-4099-B35A-8E87A3069B5E}" sibTransId="{8C051FF2-B97B-45A5-8E38-C4D50B39FFB6}"/>
    <dgm:cxn modelId="{ECC322CF-3746-44B1-A529-E585C41F9E13}" type="presOf" srcId="{DB8FAFE3-FF12-4DD7-AA84-1910DBDA1D0E}" destId="{21D10B01-ED60-484E-BEA6-A81F01B02EA4}" srcOrd="0" destOrd="0" presId="urn:microsoft.com/office/officeart/2005/8/layout/hProcess10"/>
    <dgm:cxn modelId="{C243F8CF-8897-4EA9-A19A-BAE5B35A0872}" type="presOf" srcId="{9BE8724B-3E62-4316-9A84-85656090E026}" destId="{92EBB04F-42E8-47D1-B0FF-49DBD285D4D6}" srcOrd="1" destOrd="0" presId="urn:microsoft.com/office/officeart/2005/8/layout/hProcess10"/>
    <dgm:cxn modelId="{5497AED3-699D-4E70-B42F-243190EB0085}" type="presOf" srcId="{9BE8724B-3E62-4316-9A84-85656090E026}" destId="{BB1E29C5-716F-4AC8-BF95-2DD5AC3B0794}" srcOrd="0" destOrd="0" presId="urn:microsoft.com/office/officeart/2005/8/layout/hProcess10"/>
    <dgm:cxn modelId="{6A4EE0E0-EA5B-4F49-A531-5A2EA3A1427E}" srcId="{449BE0B0-E3C4-495D-B4A5-0F8B7D70DB0F}" destId="{B953124F-9839-450E-AA4E-3021DD4C4E9B}" srcOrd="1" destOrd="0" parTransId="{E02DC5BA-01F9-44EC-9549-C855A5585868}" sibTransId="{454768E2-1875-471D-9037-85C4A238F939}"/>
    <dgm:cxn modelId="{0DE1A2E5-8092-4532-9739-D47153B39ED9}" type="presOf" srcId="{454768E2-1875-471D-9037-85C4A238F939}" destId="{A8B7B811-6303-40F1-9E04-DC2E5B52E9AA}" srcOrd="1" destOrd="0" presId="urn:microsoft.com/office/officeart/2005/8/layout/hProcess10"/>
    <dgm:cxn modelId="{BFDF2EFC-8874-432F-8FAA-DB4F240E1D70}" srcId="{449BE0B0-E3C4-495D-B4A5-0F8B7D70DB0F}" destId="{C3DC294F-1EBE-43CF-8D7F-1BAC9BF8EB15}" srcOrd="2" destOrd="0" parTransId="{9C4EBF61-6DDF-4CD2-A1B3-33EED9A607DA}" sibTransId="{2C1ED8A8-81E2-43C8-980D-0FA099EDA338}"/>
    <dgm:cxn modelId="{F45C4BFC-8FDE-44AD-9A81-B0A1E3ED59F8}" type="presOf" srcId="{454768E2-1875-471D-9037-85C4A238F939}" destId="{D787D71D-BADD-40A3-A6CC-3B0C6E3A47F4}" srcOrd="0" destOrd="0" presId="urn:microsoft.com/office/officeart/2005/8/layout/hProcess10"/>
    <dgm:cxn modelId="{C8F215A9-BEE5-403D-B046-DE63FEE923B0}" type="presParOf" srcId="{F9908870-7850-465D-9E79-5B719D3B8CFB}" destId="{9BC659D2-AB1C-4674-B694-099DE3CE3316}" srcOrd="0" destOrd="0" presId="urn:microsoft.com/office/officeart/2005/8/layout/hProcess10"/>
    <dgm:cxn modelId="{1B70DC92-2A77-4E53-881B-25A403CB9F50}" type="presParOf" srcId="{9BC659D2-AB1C-4674-B694-099DE3CE3316}" destId="{6AA6F488-0F13-4E45-96D9-8296A095D4AC}" srcOrd="0" destOrd="0" presId="urn:microsoft.com/office/officeart/2005/8/layout/hProcess10"/>
    <dgm:cxn modelId="{1FE1DB8E-9D40-4D6A-922C-B704613C53D7}" type="presParOf" srcId="{9BC659D2-AB1C-4674-B694-099DE3CE3316}" destId="{21D10B01-ED60-484E-BEA6-A81F01B02EA4}" srcOrd="1" destOrd="0" presId="urn:microsoft.com/office/officeart/2005/8/layout/hProcess10"/>
    <dgm:cxn modelId="{11AB084C-57A0-4F76-A3AC-643A6DC17E99}" type="presParOf" srcId="{F9908870-7850-465D-9E79-5B719D3B8CFB}" destId="{BB1E29C5-716F-4AC8-BF95-2DD5AC3B0794}" srcOrd="1" destOrd="0" presId="urn:microsoft.com/office/officeart/2005/8/layout/hProcess10"/>
    <dgm:cxn modelId="{E7E0F62C-AA4C-4D25-9E20-CF61498EBB08}" type="presParOf" srcId="{BB1E29C5-716F-4AC8-BF95-2DD5AC3B0794}" destId="{92EBB04F-42E8-47D1-B0FF-49DBD285D4D6}" srcOrd="0" destOrd="0" presId="urn:microsoft.com/office/officeart/2005/8/layout/hProcess10"/>
    <dgm:cxn modelId="{EB77679C-C2D9-43B7-A174-4FE5047AEF27}" type="presParOf" srcId="{F9908870-7850-465D-9E79-5B719D3B8CFB}" destId="{201B53C1-3AAB-483D-92C4-1328B84E1694}" srcOrd="2" destOrd="0" presId="urn:microsoft.com/office/officeart/2005/8/layout/hProcess10"/>
    <dgm:cxn modelId="{B642BD87-8761-40EC-B76A-84173B19CCEC}" type="presParOf" srcId="{201B53C1-3AAB-483D-92C4-1328B84E1694}" destId="{67FDA82D-1193-4792-AF6C-155C20D5B064}" srcOrd="0" destOrd="0" presId="urn:microsoft.com/office/officeart/2005/8/layout/hProcess10"/>
    <dgm:cxn modelId="{509F68D5-224F-45F1-B2DF-FB24717B626C}" type="presParOf" srcId="{201B53C1-3AAB-483D-92C4-1328B84E1694}" destId="{1E5A1E86-DAF0-4C53-A2D1-5D4D039E1276}" srcOrd="1" destOrd="0" presId="urn:microsoft.com/office/officeart/2005/8/layout/hProcess10"/>
    <dgm:cxn modelId="{ECF1CEDD-56E8-4A11-8C5F-5E943896FD94}" type="presParOf" srcId="{F9908870-7850-465D-9E79-5B719D3B8CFB}" destId="{D787D71D-BADD-40A3-A6CC-3B0C6E3A47F4}" srcOrd="3" destOrd="0" presId="urn:microsoft.com/office/officeart/2005/8/layout/hProcess10"/>
    <dgm:cxn modelId="{8E1317CF-EECE-42E7-8B1B-FAE0E3707F17}" type="presParOf" srcId="{D787D71D-BADD-40A3-A6CC-3B0C6E3A47F4}" destId="{A8B7B811-6303-40F1-9E04-DC2E5B52E9AA}" srcOrd="0" destOrd="0" presId="urn:microsoft.com/office/officeart/2005/8/layout/hProcess10"/>
    <dgm:cxn modelId="{743DED1D-CD17-4211-AB4B-655205DB9291}" type="presParOf" srcId="{F9908870-7850-465D-9E79-5B719D3B8CFB}" destId="{11225502-03D0-4E90-A2CC-A1B42C46AB45}" srcOrd="4" destOrd="0" presId="urn:microsoft.com/office/officeart/2005/8/layout/hProcess10"/>
    <dgm:cxn modelId="{976A4DFE-80CC-4CB8-9973-921FF1DDE923}" type="presParOf" srcId="{11225502-03D0-4E90-A2CC-A1B42C46AB45}" destId="{8E70BD26-107E-41CE-8F16-D79102832056}" srcOrd="0" destOrd="0" presId="urn:microsoft.com/office/officeart/2005/8/layout/hProcess10"/>
    <dgm:cxn modelId="{7F1D84E4-2585-4BC4-B218-817A535D9A16}" type="presParOf" srcId="{11225502-03D0-4E90-A2CC-A1B42C46AB45}" destId="{9F75B8E8-1FE0-4E01-A817-5D21D1DCD651}"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CACE890A-1E16-4224-8518-3247D8ADEB6E}">
      <dgm:prSet phldrT="[Text]"/>
      <dgm:spPr/>
      <dgm:t>
        <a:bodyPr/>
        <a:lstStyle/>
        <a:p>
          <a:r>
            <a:rPr lang="en-US"/>
            <a:t>Client Contracts</a:t>
          </a:r>
        </a:p>
      </dgm:t>
    </dgm:pt>
    <dgm:pt modelId="{BA88C7F4-D840-4022-A6B1-68A43ADFC4C6}" type="parTrans" cxnId="{E1B52485-0531-4EA9-86A9-E256E8AC88FA}">
      <dgm:prSet/>
      <dgm:spPr/>
      <dgm:t>
        <a:bodyPr/>
        <a:lstStyle/>
        <a:p>
          <a:endParaRPr lang="en-US"/>
        </a:p>
      </dgm:t>
    </dgm:pt>
    <dgm:pt modelId="{0DBAA7C9-4172-4292-9081-6C6B63397E00}" type="sibTrans" cxnId="{E1B52485-0531-4EA9-86A9-E256E8AC88FA}">
      <dgm:prSet/>
      <dgm:spPr/>
      <dgm:t>
        <a:bodyPr/>
        <a:lstStyle/>
        <a:p>
          <a:endParaRPr lang="en-US"/>
        </a:p>
      </dgm:t>
    </dgm:pt>
    <dgm:pt modelId="{4E91BCDC-9AAF-4BC0-AEBF-901543B79825}">
      <dgm:prSet phldrT="[Text]"/>
      <dgm:spPr/>
      <dgm:t>
        <a:bodyPr/>
        <a:lstStyle/>
        <a:p>
          <a:r>
            <a:rPr lang="en-US"/>
            <a:t>Number of hours purchased by the client.</a:t>
          </a:r>
        </a:p>
      </dgm:t>
    </dgm:pt>
    <dgm:pt modelId="{0A5B2160-9C9E-4553-A16E-BD111CDBA244}" type="parTrans" cxnId="{59A438A6-9C87-4BE2-BBBC-0B13387FD5CF}">
      <dgm:prSet/>
      <dgm:spPr/>
      <dgm:t>
        <a:bodyPr/>
        <a:lstStyle/>
        <a:p>
          <a:endParaRPr lang="en-US"/>
        </a:p>
      </dgm:t>
    </dgm:pt>
    <dgm:pt modelId="{CFF883F1-E0F0-49F2-961F-60927AB6E33E}" type="sibTrans" cxnId="{59A438A6-9C87-4BE2-BBBC-0B13387FD5CF}">
      <dgm:prSet/>
      <dgm:spPr/>
      <dgm:t>
        <a:bodyPr/>
        <a:lstStyle/>
        <a:p>
          <a:endParaRPr lang="en-US"/>
        </a:p>
      </dgm:t>
    </dgm:pt>
    <dgm:pt modelId="{0DB7C981-0736-463B-9EC2-487354ECDCD5}">
      <dgm:prSet phldrT="[Text]"/>
      <dgm:spPr/>
      <dgm:t>
        <a:bodyPr/>
        <a:lstStyle/>
        <a:p>
          <a:r>
            <a:rPr lang="en-US"/>
            <a:t>Staff Hours by Client.xls</a:t>
          </a:r>
        </a:p>
      </dgm:t>
    </dgm:pt>
    <dgm:pt modelId="{1695E586-4B7F-4EE0-A2E2-E045AD250181}" type="parTrans" cxnId="{81A95875-5006-4D6F-9054-DC439571FDCC}">
      <dgm:prSet/>
      <dgm:spPr/>
      <dgm:t>
        <a:bodyPr/>
        <a:lstStyle/>
        <a:p>
          <a:endParaRPr lang="en-US"/>
        </a:p>
      </dgm:t>
    </dgm:pt>
    <dgm:pt modelId="{1C589AE3-1875-4325-AD69-8FEF8CB53C38}" type="sibTrans" cxnId="{81A95875-5006-4D6F-9054-DC439571FDCC}">
      <dgm:prSet/>
      <dgm:spPr/>
      <dgm:t>
        <a:bodyPr/>
        <a:lstStyle/>
        <a:p>
          <a:endParaRPr lang="en-US"/>
        </a:p>
      </dgm:t>
    </dgm:pt>
    <dgm:pt modelId="{0A1AD364-E445-4588-9526-DC8892D17F4C}">
      <dgm:prSet phldrT="[Text]"/>
      <dgm:spPr/>
      <dgm:t>
        <a:bodyPr/>
        <a:lstStyle/>
        <a:p>
          <a:r>
            <a:rPr lang="en-US"/>
            <a:t>Allocation of time for each employee for each client.</a:t>
          </a:r>
        </a:p>
      </dgm:t>
    </dgm:pt>
    <dgm:pt modelId="{BBB7D723-E5DD-4DAB-A682-C8FA2227E869}" type="parTrans" cxnId="{C04852E9-3680-4005-A65E-84B31963329A}">
      <dgm:prSet/>
      <dgm:spPr/>
      <dgm:t>
        <a:bodyPr/>
        <a:lstStyle/>
        <a:p>
          <a:endParaRPr lang="en-US"/>
        </a:p>
      </dgm:t>
    </dgm:pt>
    <dgm:pt modelId="{D54C8B5A-7028-4E94-8C79-CB7C5B231714}" type="sibTrans" cxnId="{C04852E9-3680-4005-A65E-84B31963329A}">
      <dgm:prSet/>
      <dgm:spPr/>
      <dgm:t>
        <a:bodyPr/>
        <a:lstStyle/>
        <a:p>
          <a:endParaRPr lang="en-US"/>
        </a:p>
      </dgm:t>
    </dgm:pt>
    <dgm:pt modelId="{161DA65A-B872-4A04-A70D-E12C0B5BD57E}">
      <dgm:prSet phldrT="[Text]"/>
      <dgm:spPr/>
      <dgm:t>
        <a:bodyPr/>
        <a:lstStyle/>
        <a:p>
          <a:r>
            <a:rPr lang="en-US"/>
            <a:t>Time Tracker</a:t>
          </a:r>
        </a:p>
      </dgm:t>
    </dgm:pt>
    <dgm:pt modelId="{6D811EC5-2832-4CCF-9A7C-5F7231642ED2}" type="parTrans" cxnId="{D10C1990-4FAE-46D0-ADAD-B6D0D1C7087A}">
      <dgm:prSet/>
      <dgm:spPr/>
      <dgm:t>
        <a:bodyPr/>
        <a:lstStyle/>
        <a:p>
          <a:endParaRPr lang="en-US"/>
        </a:p>
      </dgm:t>
    </dgm:pt>
    <dgm:pt modelId="{350DE6D4-9B72-471B-B7AC-C1190764E12D}" type="sibTrans" cxnId="{D10C1990-4FAE-46D0-ADAD-B6D0D1C7087A}">
      <dgm:prSet/>
      <dgm:spPr/>
      <dgm:t>
        <a:bodyPr/>
        <a:lstStyle/>
        <a:p>
          <a:endParaRPr lang="en-US"/>
        </a:p>
      </dgm:t>
    </dgm:pt>
    <dgm:pt modelId="{A6E01BF5-2653-4DA9-BAE3-273D35E0C707}">
      <dgm:prSet phldrT="[Text]"/>
      <dgm:spPr/>
      <dgm:t>
        <a:bodyPr/>
        <a:lstStyle/>
        <a:p>
          <a:r>
            <a:rPr lang="en-US"/>
            <a:t>Daily tracking of time spent on each client, broken down by job.</a:t>
          </a:r>
        </a:p>
      </dgm:t>
    </dgm:pt>
    <dgm:pt modelId="{47E3E0E2-692E-4729-AA7E-1A7BB894A164}" type="parTrans" cxnId="{76A83E2B-5444-4E5F-84C3-D6003724F455}">
      <dgm:prSet/>
      <dgm:spPr/>
      <dgm:t>
        <a:bodyPr/>
        <a:lstStyle/>
        <a:p>
          <a:endParaRPr lang="en-US"/>
        </a:p>
      </dgm:t>
    </dgm:pt>
    <dgm:pt modelId="{33516A3B-DDF7-4D88-996A-51149DFE8066}" type="sibTrans" cxnId="{76A83E2B-5444-4E5F-84C3-D6003724F455}">
      <dgm:prSet/>
      <dgm:spPr/>
      <dgm:t>
        <a:bodyPr/>
        <a:lstStyle/>
        <a:p>
          <a:endParaRPr lang="en-US"/>
        </a:p>
      </dgm:t>
    </dgm:pt>
    <dgm:pt modelId="{DEA0E069-C707-444E-B01E-1DD4E00D8026}">
      <dgm:prSet phldrT="[Text]"/>
      <dgm:spPr/>
      <dgm:t>
        <a:bodyPr/>
        <a:lstStyle/>
        <a:p>
          <a:endParaRPr lang="en-US"/>
        </a:p>
      </dgm:t>
    </dgm:pt>
    <dgm:pt modelId="{14E86D8D-03CC-4FFF-BE10-585CD687AF53}" type="parTrans" cxnId="{5F453F21-93DD-476B-A768-1CB0E067E650}">
      <dgm:prSet/>
      <dgm:spPr/>
      <dgm:t>
        <a:bodyPr/>
        <a:lstStyle/>
        <a:p>
          <a:endParaRPr lang="en-US"/>
        </a:p>
      </dgm:t>
    </dgm:pt>
    <dgm:pt modelId="{03101BFB-E6DB-490A-8BA5-E168660DF28D}" type="sibTrans" cxnId="{5F453F21-93DD-476B-A768-1CB0E067E650}">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B2588904-8CD8-47DC-A38F-9A5D9CD3EA76}" type="pres">
      <dgm:prSet presAssocID="{CACE890A-1E16-4224-8518-3247D8ADEB6E}" presName="composite" presStyleCnt="0"/>
      <dgm:spPr/>
    </dgm:pt>
    <dgm:pt modelId="{75A65671-2523-49E7-B66C-F5030458A17B}" type="pres">
      <dgm:prSet presAssocID="{CACE890A-1E16-4224-8518-3247D8ADEB6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extLst>
        <a:ext uri="{E40237B7-FDA0-4F09-8148-C483321AD2D9}">
          <dgm14:cNvPr xmlns:dgm14="http://schemas.microsoft.com/office/drawing/2010/diagram" id="0" name="" descr="Contract outline"/>
        </a:ext>
      </dgm:extLst>
    </dgm:pt>
    <dgm:pt modelId="{1CD75A01-2084-4223-823A-DDD3400DD0F8}" type="pres">
      <dgm:prSet presAssocID="{CACE890A-1E16-4224-8518-3247D8ADEB6E}" presName="txNode" presStyleLbl="node1" presStyleIdx="0" presStyleCnt="3">
        <dgm:presLayoutVars>
          <dgm:bulletEnabled val="1"/>
        </dgm:presLayoutVars>
      </dgm:prSet>
      <dgm:spPr/>
    </dgm:pt>
    <dgm:pt modelId="{64680E71-0038-4B0C-ADE2-D0D37AF9B514}" type="pres">
      <dgm:prSet presAssocID="{0DBAA7C9-4172-4292-9081-6C6B63397E00}" presName="sibTrans" presStyleLbl="sibTrans2D1" presStyleIdx="0" presStyleCnt="2"/>
      <dgm:spPr/>
    </dgm:pt>
    <dgm:pt modelId="{1EA18689-C436-4457-90A2-C07A09F5ABC0}" type="pres">
      <dgm:prSet presAssocID="{0DBAA7C9-4172-4292-9081-6C6B63397E00}" presName="connTx" presStyleLbl="sibTrans2D1" presStyleIdx="0" presStyleCnt="2"/>
      <dgm:spPr/>
    </dgm:pt>
    <dgm:pt modelId="{2042F98D-F175-4019-AC53-7B2A36CF32C3}" type="pres">
      <dgm:prSet presAssocID="{0DB7C981-0736-463B-9EC2-487354ECDCD5}" presName="composite" presStyleCnt="0"/>
      <dgm:spPr/>
    </dgm:pt>
    <dgm:pt modelId="{761D13ED-1560-4810-B9EF-41DF961B0D84}" type="pres">
      <dgm:prSet presAssocID="{0DB7C981-0736-463B-9EC2-487354ECDCD5}"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Table outline"/>
        </a:ext>
      </dgm:extLst>
    </dgm:pt>
    <dgm:pt modelId="{FD3C64FC-9A4F-4D5E-9ADD-BF250D207FC3}" type="pres">
      <dgm:prSet presAssocID="{0DB7C981-0736-463B-9EC2-487354ECDCD5}" presName="txNode" presStyleLbl="node1" presStyleIdx="1" presStyleCnt="3">
        <dgm:presLayoutVars>
          <dgm:bulletEnabled val="1"/>
        </dgm:presLayoutVars>
      </dgm:prSet>
      <dgm:spPr/>
    </dgm:pt>
    <dgm:pt modelId="{FE5B33DD-5B82-453B-AF59-82F07F4EA643}" type="pres">
      <dgm:prSet presAssocID="{1C589AE3-1875-4325-AD69-8FEF8CB53C38}" presName="sibTrans" presStyleLbl="sibTrans2D1" presStyleIdx="1" presStyleCnt="2"/>
      <dgm:spPr/>
    </dgm:pt>
    <dgm:pt modelId="{84F419A6-2EA7-47A5-AA6C-ADF77817B917}" type="pres">
      <dgm:prSet presAssocID="{1C589AE3-1875-4325-AD69-8FEF8CB53C38}" presName="connTx" presStyleLbl="sibTrans2D1" presStyleIdx="1" presStyleCnt="2"/>
      <dgm:spPr/>
    </dgm:pt>
    <dgm:pt modelId="{E7F8E091-5D09-4D3E-B701-2E52A8BFD55A}" type="pres">
      <dgm:prSet presAssocID="{161DA65A-B872-4A04-A70D-E12C0B5BD57E}" presName="composite" presStyleCnt="0"/>
      <dgm:spPr/>
    </dgm:pt>
    <dgm:pt modelId="{9EF1B51E-83F1-4954-8B65-58CE9B388FC0}" type="pres">
      <dgm:prSet presAssocID="{161DA65A-B872-4A04-A70D-E12C0B5BD57E}"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Stopwatch outline"/>
        </a:ext>
      </dgm:extLst>
    </dgm:pt>
    <dgm:pt modelId="{F4E2793E-D99F-4D37-B7EF-5EBA215666FB}" type="pres">
      <dgm:prSet presAssocID="{161DA65A-B872-4A04-A70D-E12C0B5BD57E}" presName="txNode" presStyleLbl="node1" presStyleIdx="2" presStyleCnt="3">
        <dgm:presLayoutVars>
          <dgm:bulletEnabled val="1"/>
        </dgm:presLayoutVars>
      </dgm:prSet>
      <dgm:spPr/>
    </dgm:pt>
  </dgm:ptLst>
  <dgm:cxnLst>
    <dgm:cxn modelId="{951B8B05-CD0D-4AD3-93E4-B4663EABACC4}" type="presOf" srcId="{CACE890A-1E16-4224-8518-3247D8ADEB6E}" destId="{1CD75A01-2084-4223-823A-DDD3400DD0F8}" srcOrd="0" destOrd="0" presId="urn:microsoft.com/office/officeart/2005/8/layout/hProcess10"/>
    <dgm:cxn modelId="{1D69AC10-1D7E-4194-9C3B-5A7645216A3C}" type="presOf" srcId="{1C589AE3-1875-4325-AD69-8FEF8CB53C38}" destId="{FE5B33DD-5B82-453B-AF59-82F07F4EA643}" srcOrd="0" destOrd="0" presId="urn:microsoft.com/office/officeart/2005/8/layout/hProcess10"/>
    <dgm:cxn modelId="{F999E71F-78C1-446E-BE2A-A21966E92452}" type="presOf" srcId="{0DB7C981-0736-463B-9EC2-487354ECDCD5}" destId="{FD3C64FC-9A4F-4D5E-9ADD-BF250D207FC3}" srcOrd="0" destOrd="0" presId="urn:microsoft.com/office/officeart/2005/8/layout/hProcess10"/>
    <dgm:cxn modelId="{5F453F21-93DD-476B-A768-1CB0E067E650}" srcId="{CACE890A-1E16-4224-8518-3247D8ADEB6E}" destId="{DEA0E069-C707-444E-B01E-1DD4E00D8026}" srcOrd="1" destOrd="0" parTransId="{14E86D8D-03CC-4FFF-BE10-585CD687AF53}" sibTransId="{03101BFB-E6DB-490A-8BA5-E168660DF28D}"/>
    <dgm:cxn modelId="{76A83E2B-5444-4E5F-84C3-D6003724F455}" srcId="{161DA65A-B872-4A04-A70D-E12C0B5BD57E}" destId="{A6E01BF5-2653-4DA9-BAE3-273D35E0C707}" srcOrd="0" destOrd="0" parTransId="{47E3E0E2-692E-4729-AA7E-1A7BB894A164}" sibTransId="{33516A3B-DDF7-4D88-996A-51149DFE8066}"/>
    <dgm:cxn modelId="{A33B2936-1D50-44FF-8C7C-F08B7080921D}" type="presOf" srcId="{A6E01BF5-2653-4DA9-BAE3-273D35E0C707}" destId="{F4E2793E-D99F-4D37-B7EF-5EBA215666FB}" srcOrd="0" destOrd="1" presId="urn:microsoft.com/office/officeart/2005/8/layout/hProcess10"/>
    <dgm:cxn modelId="{11E47850-230B-450E-AC4E-E3279A21CC0D}" type="presOf" srcId="{1C589AE3-1875-4325-AD69-8FEF8CB53C38}" destId="{84F419A6-2EA7-47A5-AA6C-ADF77817B917}" srcOrd="1" destOrd="0" presId="urn:microsoft.com/office/officeart/2005/8/layout/hProcess10"/>
    <dgm:cxn modelId="{81A95875-5006-4D6F-9054-DC439571FDCC}" srcId="{449BE0B0-E3C4-495D-B4A5-0F8B7D70DB0F}" destId="{0DB7C981-0736-463B-9EC2-487354ECDCD5}" srcOrd="1" destOrd="0" parTransId="{1695E586-4B7F-4EE0-A2E2-E045AD250181}" sibTransId="{1C589AE3-1875-4325-AD69-8FEF8CB53C38}"/>
    <dgm:cxn modelId="{3C04CC59-A82E-4A35-8C95-8EB6DF8A2145}" type="presOf" srcId="{DEA0E069-C707-444E-B01E-1DD4E00D8026}" destId="{1CD75A01-2084-4223-823A-DDD3400DD0F8}" srcOrd="0" destOrd="2" presId="urn:microsoft.com/office/officeart/2005/8/layout/hProcess10"/>
    <dgm:cxn modelId="{E1B52485-0531-4EA9-86A9-E256E8AC88FA}" srcId="{449BE0B0-E3C4-495D-B4A5-0F8B7D70DB0F}" destId="{CACE890A-1E16-4224-8518-3247D8ADEB6E}" srcOrd="0" destOrd="0" parTransId="{BA88C7F4-D840-4022-A6B1-68A43ADFC4C6}" sibTransId="{0DBAA7C9-4172-4292-9081-6C6B63397E00}"/>
    <dgm:cxn modelId="{D10C1990-4FAE-46D0-ADAD-B6D0D1C7087A}" srcId="{449BE0B0-E3C4-495D-B4A5-0F8B7D70DB0F}" destId="{161DA65A-B872-4A04-A70D-E12C0B5BD57E}" srcOrd="2" destOrd="0" parTransId="{6D811EC5-2832-4CCF-9A7C-5F7231642ED2}" sibTransId="{350DE6D4-9B72-471B-B7AC-C1190764E12D}"/>
    <dgm:cxn modelId="{6E5E77A1-C190-4828-B4B6-56E92482C53F}" type="presOf" srcId="{0DBAA7C9-4172-4292-9081-6C6B63397E00}" destId="{64680E71-0038-4B0C-ADE2-D0D37AF9B514}" srcOrd="0" destOrd="0" presId="urn:microsoft.com/office/officeart/2005/8/layout/hProcess10"/>
    <dgm:cxn modelId="{59A438A6-9C87-4BE2-BBBC-0B13387FD5CF}" srcId="{CACE890A-1E16-4224-8518-3247D8ADEB6E}" destId="{4E91BCDC-9AAF-4BC0-AEBF-901543B79825}" srcOrd="0" destOrd="0" parTransId="{0A5B2160-9C9E-4553-A16E-BD111CDBA244}" sibTransId="{CFF883F1-E0F0-49F2-961F-60927AB6E33E}"/>
    <dgm:cxn modelId="{F2894FA7-C04D-455C-A106-E53162459463}" type="presOf" srcId="{4E91BCDC-9AAF-4BC0-AEBF-901543B79825}" destId="{1CD75A01-2084-4223-823A-DDD3400DD0F8}" srcOrd="0" destOrd="1" presId="urn:microsoft.com/office/officeart/2005/8/layout/hProcess10"/>
    <dgm:cxn modelId="{91E5E2A8-F5F2-4EE4-8996-2BADBC6B0DF2}" type="presOf" srcId="{161DA65A-B872-4A04-A70D-E12C0B5BD57E}" destId="{F4E2793E-D99F-4D37-B7EF-5EBA215666FB}" srcOrd="0" destOrd="0" presId="urn:microsoft.com/office/officeart/2005/8/layout/hProcess10"/>
    <dgm:cxn modelId="{751842B6-9638-496F-B96B-9BAB38BC8491}" type="presOf" srcId="{449BE0B0-E3C4-495D-B4A5-0F8B7D70DB0F}" destId="{F9908870-7850-465D-9E79-5B719D3B8CFB}" srcOrd="0" destOrd="0" presId="urn:microsoft.com/office/officeart/2005/8/layout/hProcess10"/>
    <dgm:cxn modelId="{B363DEBF-7554-4CE4-9FFA-097CACE06851}" type="presOf" srcId="{0A1AD364-E445-4588-9526-DC8892D17F4C}" destId="{FD3C64FC-9A4F-4D5E-9ADD-BF250D207FC3}" srcOrd="0" destOrd="1" presId="urn:microsoft.com/office/officeart/2005/8/layout/hProcess10"/>
    <dgm:cxn modelId="{401777D3-EEB8-499B-B087-159473BA5428}" type="presOf" srcId="{0DBAA7C9-4172-4292-9081-6C6B63397E00}" destId="{1EA18689-C436-4457-90A2-C07A09F5ABC0}" srcOrd="1" destOrd="0" presId="urn:microsoft.com/office/officeart/2005/8/layout/hProcess10"/>
    <dgm:cxn modelId="{C04852E9-3680-4005-A65E-84B31963329A}" srcId="{0DB7C981-0736-463B-9EC2-487354ECDCD5}" destId="{0A1AD364-E445-4588-9526-DC8892D17F4C}" srcOrd="0" destOrd="0" parTransId="{BBB7D723-E5DD-4DAB-A682-C8FA2227E869}" sibTransId="{D54C8B5A-7028-4E94-8C79-CB7C5B231714}"/>
    <dgm:cxn modelId="{1429B961-83C5-486A-860F-C8009FB62C18}" type="presParOf" srcId="{F9908870-7850-465D-9E79-5B719D3B8CFB}" destId="{B2588904-8CD8-47DC-A38F-9A5D9CD3EA76}" srcOrd="0" destOrd="0" presId="urn:microsoft.com/office/officeart/2005/8/layout/hProcess10"/>
    <dgm:cxn modelId="{78ED3F04-8ACE-452A-9BDB-214872157871}" type="presParOf" srcId="{B2588904-8CD8-47DC-A38F-9A5D9CD3EA76}" destId="{75A65671-2523-49E7-B66C-F5030458A17B}" srcOrd="0" destOrd="0" presId="urn:microsoft.com/office/officeart/2005/8/layout/hProcess10"/>
    <dgm:cxn modelId="{236C9DDB-F647-45E7-939D-27D89E41BCB6}" type="presParOf" srcId="{B2588904-8CD8-47DC-A38F-9A5D9CD3EA76}" destId="{1CD75A01-2084-4223-823A-DDD3400DD0F8}" srcOrd="1" destOrd="0" presId="urn:microsoft.com/office/officeart/2005/8/layout/hProcess10"/>
    <dgm:cxn modelId="{ED9A3BCB-E6C6-482F-A1FD-CDAD99014F1E}" type="presParOf" srcId="{F9908870-7850-465D-9E79-5B719D3B8CFB}" destId="{64680E71-0038-4B0C-ADE2-D0D37AF9B514}" srcOrd="1" destOrd="0" presId="urn:microsoft.com/office/officeart/2005/8/layout/hProcess10"/>
    <dgm:cxn modelId="{4B050475-756A-4FA1-B822-D77AEE23A104}" type="presParOf" srcId="{64680E71-0038-4B0C-ADE2-D0D37AF9B514}" destId="{1EA18689-C436-4457-90A2-C07A09F5ABC0}" srcOrd="0" destOrd="0" presId="urn:microsoft.com/office/officeart/2005/8/layout/hProcess10"/>
    <dgm:cxn modelId="{C26DC465-9FB4-4ED9-BDF1-03923CE0AA2F}" type="presParOf" srcId="{F9908870-7850-465D-9E79-5B719D3B8CFB}" destId="{2042F98D-F175-4019-AC53-7B2A36CF32C3}" srcOrd="2" destOrd="0" presId="urn:microsoft.com/office/officeart/2005/8/layout/hProcess10"/>
    <dgm:cxn modelId="{EA58344F-71B5-4E46-A455-7514D566BB4A}" type="presParOf" srcId="{2042F98D-F175-4019-AC53-7B2A36CF32C3}" destId="{761D13ED-1560-4810-B9EF-41DF961B0D84}" srcOrd="0" destOrd="0" presId="urn:microsoft.com/office/officeart/2005/8/layout/hProcess10"/>
    <dgm:cxn modelId="{911C6350-4776-4A79-8E00-4DEB8475CEF5}" type="presParOf" srcId="{2042F98D-F175-4019-AC53-7B2A36CF32C3}" destId="{FD3C64FC-9A4F-4D5E-9ADD-BF250D207FC3}" srcOrd="1" destOrd="0" presId="urn:microsoft.com/office/officeart/2005/8/layout/hProcess10"/>
    <dgm:cxn modelId="{4DF03C2C-53CF-44FF-9C0D-9C4CB73B5862}" type="presParOf" srcId="{F9908870-7850-465D-9E79-5B719D3B8CFB}" destId="{FE5B33DD-5B82-453B-AF59-82F07F4EA643}" srcOrd="3" destOrd="0" presId="urn:microsoft.com/office/officeart/2005/8/layout/hProcess10"/>
    <dgm:cxn modelId="{16AD5AF9-D43F-4B02-98CE-A5C8CC8ABED6}" type="presParOf" srcId="{FE5B33DD-5B82-453B-AF59-82F07F4EA643}" destId="{84F419A6-2EA7-47A5-AA6C-ADF77817B917}" srcOrd="0" destOrd="0" presId="urn:microsoft.com/office/officeart/2005/8/layout/hProcess10"/>
    <dgm:cxn modelId="{80AFF2C3-A1DC-41C4-ADD0-F2FB09EC804B}" type="presParOf" srcId="{F9908870-7850-465D-9E79-5B719D3B8CFB}" destId="{E7F8E091-5D09-4D3E-B701-2E52A8BFD55A}" srcOrd="4" destOrd="0" presId="urn:microsoft.com/office/officeart/2005/8/layout/hProcess10"/>
    <dgm:cxn modelId="{E6F77E7B-6B90-44B2-8708-3DAE582D0AE4}" type="presParOf" srcId="{E7F8E091-5D09-4D3E-B701-2E52A8BFD55A}" destId="{9EF1B51E-83F1-4954-8B65-58CE9B388FC0}" srcOrd="0" destOrd="0" presId="urn:microsoft.com/office/officeart/2005/8/layout/hProcess10"/>
    <dgm:cxn modelId="{361C3868-C7C5-438B-A11A-7FBC3C87B7FC}" type="presParOf" srcId="{E7F8E091-5D09-4D3E-B701-2E52A8BFD55A}" destId="{F4E2793E-D99F-4D37-B7EF-5EBA215666FB}"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9BE0B0-E3C4-495D-B4A5-0F8B7D70DB0F}" type="doc">
      <dgm:prSet loTypeId="urn:microsoft.com/office/officeart/2005/8/layout/hProcess10" loCatId="process" qsTypeId="urn:microsoft.com/office/officeart/2005/8/quickstyle/simple5" qsCatId="simple" csTypeId="urn:microsoft.com/office/officeart/2005/8/colors/colorful2" csCatId="colorful" phldr="1"/>
      <dgm:spPr/>
      <dgm:t>
        <a:bodyPr/>
        <a:lstStyle/>
        <a:p>
          <a:endParaRPr lang="en-US"/>
        </a:p>
      </dgm:t>
    </dgm:pt>
    <dgm:pt modelId="{B953124F-9839-450E-AA4E-3021DD4C4E9B}">
      <dgm:prSet phldrT="[Text]"/>
      <dgm:spPr/>
      <dgm:t>
        <a:bodyPr/>
        <a:lstStyle/>
        <a:p>
          <a:r>
            <a:rPr lang="en-US"/>
            <a:t>Account Executives and Managers</a:t>
          </a:r>
        </a:p>
      </dgm:t>
    </dgm:pt>
    <dgm:pt modelId="{E02DC5BA-01F9-44EC-9549-C855A5585868}" type="parTrans" cxnId="{6A4EE0E0-EA5B-4F49-A531-5A2EA3A1427E}">
      <dgm:prSet/>
      <dgm:spPr/>
      <dgm:t>
        <a:bodyPr/>
        <a:lstStyle/>
        <a:p>
          <a:endParaRPr lang="en-US"/>
        </a:p>
      </dgm:t>
    </dgm:pt>
    <dgm:pt modelId="{454768E2-1875-471D-9037-85C4A238F939}" type="sibTrans" cxnId="{6A4EE0E0-EA5B-4F49-A531-5A2EA3A1427E}">
      <dgm:prSet/>
      <dgm:spPr/>
      <dgm:t>
        <a:bodyPr/>
        <a:lstStyle/>
        <a:p>
          <a:endParaRPr lang="en-US"/>
        </a:p>
      </dgm:t>
    </dgm:pt>
    <dgm:pt modelId="{F39DA33F-625A-4701-93F3-AA6661967253}">
      <dgm:prSet phldrT="[Text]"/>
      <dgm:spPr/>
      <dgm:t>
        <a:bodyPr/>
        <a:lstStyle/>
        <a:p>
          <a:r>
            <a:rPr lang="en-US"/>
            <a:t>Updates Client Staff Time Usage report.</a:t>
          </a:r>
        </a:p>
      </dgm:t>
    </dgm:pt>
    <dgm:pt modelId="{A27AF605-9D8F-4937-BCB9-D1816340F243}" type="parTrans" cxnId="{BAFF705B-09D1-4406-905A-8CBD284906EF}">
      <dgm:prSet/>
      <dgm:spPr/>
      <dgm:t>
        <a:bodyPr/>
        <a:lstStyle/>
        <a:p>
          <a:endParaRPr lang="en-US"/>
        </a:p>
      </dgm:t>
    </dgm:pt>
    <dgm:pt modelId="{CDE3C973-B6A0-4AB1-BDB5-B77911297746}" type="sibTrans" cxnId="{BAFF705B-09D1-4406-905A-8CBD284906EF}">
      <dgm:prSet/>
      <dgm:spPr/>
      <dgm:t>
        <a:bodyPr/>
        <a:lstStyle/>
        <a:p>
          <a:endParaRPr lang="en-US"/>
        </a:p>
      </dgm:t>
    </dgm:pt>
    <dgm:pt modelId="{C3DC294F-1EBE-43CF-8D7F-1BAC9BF8EB15}">
      <dgm:prSet phldrT="[Text]"/>
      <dgm:spPr/>
      <dgm:t>
        <a:bodyPr/>
        <a:lstStyle/>
        <a:p>
          <a:r>
            <a:rPr lang="en-US"/>
            <a:t>Board of Directors and IMI Leadership</a:t>
          </a:r>
        </a:p>
      </dgm:t>
    </dgm:pt>
    <dgm:pt modelId="{9C4EBF61-6DDF-4CD2-A1B3-33EED9A607DA}" type="parTrans" cxnId="{BFDF2EFC-8874-432F-8FAA-DB4F240E1D70}">
      <dgm:prSet/>
      <dgm:spPr/>
      <dgm:t>
        <a:bodyPr/>
        <a:lstStyle/>
        <a:p>
          <a:endParaRPr lang="en-US"/>
        </a:p>
      </dgm:t>
    </dgm:pt>
    <dgm:pt modelId="{2C1ED8A8-81E2-43C8-980D-0FA099EDA338}" type="sibTrans" cxnId="{BFDF2EFC-8874-432F-8FAA-DB4F240E1D70}">
      <dgm:prSet/>
      <dgm:spPr/>
      <dgm:t>
        <a:bodyPr/>
        <a:lstStyle/>
        <a:p>
          <a:endParaRPr lang="en-US"/>
        </a:p>
      </dgm:t>
    </dgm:pt>
    <dgm:pt modelId="{39C9D581-07D9-4242-A0D9-5C1F72348D5F}">
      <dgm:prSet phldrT="[Text]"/>
      <dgm:spPr/>
      <dgm:t>
        <a:bodyPr/>
        <a:lstStyle/>
        <a:p>
          <a:r>
            <a:rPr lang="en-US"/>
            <a:t>Ensures hours are on track and makes necessary adjustments.</a:t>
          </a:r>
        </a:p>
      </dgm:t>
    </dgm:pt>
    <dgm:pt modelId="{20531E46-C002-4833-9E50-B3B57854D0B3}" type="parTrans" cxnId="{7285AA91-6EBD-43C2-855D-0E1B6796F680}">
      <dgm:prSet/>
      <dgm:spPr/>
      <dgm:t>
        <a:bodyPr/>
        <a:lstStyle/>
        <a:p>
          <a:endParaRPr lang="en-US"/>
        </a:p>
      </dgm:t>
    </dgm:pt>
    <dgm:pt modelId="{FCA35E68-7B76-4C72-BA3F-FE899CF3BFA6}" type="sibTrans" cxnId="{7285AA91-6EBD-43C2-855D-0E1B6796F680}">
      <dgm:prSet/>
      <dgm:spPr/>
      <dgm:t>
        <a:bodyPr/>
        <a:lstStyle/>
        <a:p>
          <a:endParaRPr lang="en-US"/>
        </a:p>
      </dgm:t>
    </dgm:pt>
    <dgm:pt modelId="{DB8FAFE3-FF12-4DD7-AA84-1910DBDA1D0E}">
      <dgm:prSet phldrT="[Text]"/>
      <dgm:spPr/>
      <dgm:t>
        <a:bodyPr/>
        <a:lstStyle/>
        <a:p>
          <a:r>
            <a:rPr lang="en-US"/>
            <a:t>H/R and Accounting Departments</a:t>
          </a:r>
        </a:p>
      </dgm:t>
    </dgm:pt>
    <dgm:pt modelId="{535DDA21-54B4-4001-8FB3-EA1E43DCE2DA}" type="parTrans" cxnId="{E32F9591-5848-4685-8BFA-707C0A53376D}">
      <dgm:prSet/>
      <dgm:spPr/>
      <dgm:t>
        <a:bodyPr/>
        <a:lstStyle/>
        <a:p>
          <a:endParaRPr lang="en-US"/>
        </a:p>
      </dgm:t>
    </dgm:pt>
    <dgm:pt modelId="{9BE8724B-3E62-4316-9A84-85656090E026}" type="sibTrans" cxnId="{E32F9591-5848-4685-8BFA-707C0A53376D}">
      <dgm:prSet/>
      <dgm:spPr/>
      <dgm:t>
        <a:bodyPr/>
        <a:lstStyle/>
        <a:p>
          <a:endParaRPr lang="en-US"/>
        </a:p>
      </dgm:t>
    </dgm:pt>
    <dgm:pt modelId="{57F5F611-9FDF-4219-B08A-3C20025E4F64}">
      <dgm:prSet phldrT="[Text]"/>
      <dgm:spPr/>
      <dgm:t>
        <a:bodyPr/>
        <a:lstStyle/>
        <a:p>
          <a:r>
            <a:rPr lang="en-US"/>
            <a:t>Ensures all data is entered.</a:t>
          </a:r>
        </a:p>
      </dgm:t>
    </dgm:pt>
    <dgm:pt modelId="{0B1CDC6C-BBC8-440B-8E52-C5E99BD54282}" type="parTrans" cxnId="{740EF58A-A52E-4767-ADAE-1F85E704F1B9}">
      <dgm:prSet/>
      <dgm:spPr/>
      <dgm:t>
        <a:bodyPr/>
        <a:lstStyle/>
        <a:p>
          <a:endParaRPr lang="en-US"/>
        </a:p>
      </dgm:t>
    </dgm:pt>
    <dgm:pt modelId="{4E3D0DE7-B6D0-490C-ACB2-14FD25C6A0BE}" type="sibTrans" cxnId="{740EF58A-A52E-4767-ADAE-1F85E704F1B9}">
      <dgm:prSet/>
      <dgm:spPr/>
      <dgm:t>
        <a:bodyPr/>
        <a:lstStyle/>
        <a:p>
          <a:endParaRPr lang="en-US"/>
        </a:p>
      </dgm:t>
    </dgm:pt>
    <dgm:pt modelId="{387A6AF2-50A7-4507-AEB9-6FD5A0AA1F07}">
      <dgm:prSet phldrT="[Text]"/>
      <dgm:spPr/>
      <dgm:t>
        <a:bodyPr/>
        <a:lstStyle/>
        <a:p>
          <a:r>
            <a:rPr lang="en-US"/>
            <a:t>Pulls data from Time Tracker.</a:t>
          </a:r>
        </a:p>
      </dgm:t>
    </dgm:pt>
    <dgm:pt modelId="{49A6D752-A78D-477C-8948-6FD46AFDF536}" type="parTrans" cxnId="{A2CE5D9F-CCB6-471B-8465-6F4AD55441B4}">
      <dgm:prSet/>
      <dgm:spPr/>
      <dgm:t>
        <a:bodyPr/>
        <a:lstStyle/>
        <a:p>
          <a:endParaRPr lang="en-US"/>
        </a:p>
      </dgm:t>
    </dgm:pt>
    <dgm:pt modelId="{BFF84043-0DF3-4894-9982-E0ED66D580A7}" type="sibTrans" cxnId="{A2CE5D9F-CCB6-471B-8465-6F4AD55441B4}">
      <dgm:prSet/>
      <dgm:spPr/>
      <dgm:t>
        <a:bodyPr/>
        <a:lstStyle/>
        <a:p>
          <a:endParaRPr lang="en-US"/>
        </a:p>
      </dgm:t>
    </dgm:pt>
    <dgm:pt modelId="{0633311A-F275-4163-B333-F4FD18EBFCBF}">
      <dgm:prSet phldrT="[Text]"/>
      <dgm:spPr/>
      <dgm:t>
        <a:bodyPr/>
        <a:lstStyle/>
        <a:p>
          <a:r>
            <a:rPr lang="en-US"/>
            <a:t>Reviews for accuracy at a high level.</a:t>
          </a:r>
        </a:p>
      </dgm:t>
    </dgm:pt>
    <dgm:pt modelId="{6E634510-74A8-4D45-AA24-DB4604C7F2B6}" type="parTrans" cxnId="{6A8EB049-63E9-4315-A440-F0CED2DA30CA}">
      <dgm:prSet/>
      <dgm:spPr/>
      <dgm:t>
        <a:bodyPr/>
        <a:lstStyle/>
        <a:p>
          <a:endParaRPr lang="en-US"/>
        </a:p>
      </dgm:t>
    </dgm:pt>
    <dgm:pt modelId="{09DE8468-46FF-4684-8517-E6A426827443}" type="sibTrans" cxnId="{6A8EB049-63E9-4315-A440-F0CED2DA30CA}">
      <dgm:prSet/>
      <dgm:spPr/>
      <dgm:t>
        <a:bodyPr/>
        <a:lstStyle/>
        <a:p>
          <a:endParaRPr lang="en-US"/>
        </a:p>
      </dgm:t>
    </dgm:pt>
    <dgm:pt modelId="{693CC78E-298C-474B-8CE2-6B59E42C7EEA}">
      <dgm:prSet phldrT="[Text]"/>
      <dgm:spPr/>
      <dgm:t>
        <a:bodyPr/>
        <a:lstStyle/>
        <a:p>
          <a:r>
            <a:rPr lang="en-US"/>
            <a:t>Analyzes data.</a:t>
          </a:r>
        </a:p>
      </dgm:t>
    </dgm:pt>
    <dgm:pt modelId="{F5961878-C9DA-4099-B35A-8E87A3069B5E}" type="parTrans" cxnId="{96B925CD-8FF5-42A9-A84B-95BE283C963E}">
      <dgm:prSet/>
      <dgm:spPr/>
      <dgm:t>
        <a:bodyPr/>
        <a:lstStyle/>
        <a:p>
          <a:endParaRPr lang="en-US"/>
        </a:p>
      </dgm:t>
    </dgm:pt>
    <dgm:pt modelId="{8C051FF2-B97B-45A5-8E38-C4D50B39FFB6}" type="sibTrans" cxnId="{96B925CD-8FF5-42A9-A84B-95BE283C963E}">
      <dgm:prSet/>
      <dgm:spPr/>
      <dgm:t>
        <a:bodyPr/>
        <a:lstStyle/>
        <a:p>
          <a:endParaRPr lang="en-US"/>
        </a:p>
      </dgm:t>
    </dgm:pt>
    <dgm:pt modelId="{F9908870-7850-465D-9E79-5B719D3B8CFB}" type="pres">
      <dgm:prSet presAssocID="{449BE0B0-E3C4-495D-B4A5-0F8B7D70DB0F}" presName="Name0" presStyleCnt="0">
        <dgm:presLayoutVars>
          <dgm:dir/>
          <dgm:resizeHandles val="exact"/>
        </dgm:presLayoutVars>
      </dgm:prSet>
      <dgm:spPr/>
    </dgm:pt>
    <dgm:pt modelId="{9BC659D2-AB1C-4674-B694-099DE3CE3316}" type="pres">
      <dgm:prSet presAssocID="{DB8FAFE3-FF12-4DD7-AA84-1910DBDA1D0E}" presName="composite" presStyleCnt="0"/>
      <dgm:spPr/>
    </dgm:pt>
    <dgm:pt modelId="{6AA6F488-0F13-4E45-96D9-8296A095D4AC}" type="pres">
      <dgm:prSet presAssocID="{DB8FAFE3-FF12-4DD7-AA84-1910DBDA1D0E}" presName="imagSh" presStyleLbl="b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dgm:spPr>
    </dgm:pt>
    <dgm:pt modelId="{21D10B01-ED60-484E-BEA6-A81F01B02EA4}" type="pres">
      <dgm:prSet presAssocID="{DB8FAFE3-FF12-4DD7-AA84-1910DBDA1D0E}" presName="txNode" presStyleLbl="node1" presStyleIdx="0" presStyleCnt="3">
        <dgm:presLayoutVars>
          <dgm:bulletEnabled val="1"/>
        </dgm:presLayoutVars>
      </dgm:prSet>
      <dgm:spPr/>
    </dgm:pt>
    <dgm:pt modelId="{BB1E29C5-716F-4AC8-BF95-2DD5AC3B0794}" type="pres">
      <dgm:prSet presAssocID="{9BE8724B-3E62-4316-9A84-85656090E026}" presName="sibTrans" presStyleLbl="sibTrans2D1" presStyleIdx="0" presStyleCnt="2"/>
      <dgm:spPr/>
    </dgm:pt>
    <dgm:pt modelId="{92EBB04F-42E8-47D1-B0FF-49DBD285D4D6}" type="pres">
      <dgm:prSet presAssocID="{9BE8724B-3E62-4316-9A84-85656090E026}" presName="connTx" presStyleLbl="sibTrans2D1" presStyleIdx="0" presStyleCnt="2"/>
      <dgm:spPr/>
    </dgm:pt>
    <dgm:pt modelId="{201B53C1-3AAB-483D-92C4-1328B84E1694}" type="pres">
      <dgm:prSet presAssocID="{B953124F-9839-450E-AA4E-3021DD4C4E9B}" presName="composite" presStyleCnt="0"/>
      <dgm:spPr/>
    </dgm:pt>
    <dgm:pt modelId="{67FDA82D-1193-4792-AF6C-155C20D5B064}" type="pres">
      <dgm:prSet presAssocID="{B953124F-9839-450E-AA4E-3021DD4C4E9B}" presName="imagSh" presStyleLbl="b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dgm:spPr>
      <dgm:extLst>
        <a:ext uri="{E40237B7-FDA0-4F09-8148-C483321AD2D9}">
          <dgm14:cNvPr xmlns:dgm14="http://schemas.microsoft.com/office/drawing/2010/diagram" id="0" name="" descr="Management outline"/>
        </a:ext>
      </dgm:extLst>
    </dgm:pt>
    <dgm:pt modelId="{1E5A1E86-DAF0-4C53-A2D1-5D4D039E1276}" type="pres">
      <dgm:prSet presAssocID="{B953124F-9839-450E-AA4E-3021DD4C4E9B}" presName="txNode" presStyleLbl="node1" presStyleIdx="1" presStyleCnt="3">
        <dgm:presLayoutVars>
          <dgm:bulletEnabled val="1"/>
        </dgm:presLayoutVars>
      </dgm:prSet>
      <dgm:spPr/>
    </dgm:pt>
    <dgm:pt modelId="{D787D71D-BADD-40A3-A6CC-3B0C6E3A47F4}" type="pres">
      <dgm:prSet presAssocID="{454768E2-1875-471D-9037-85C4A238F939}" presName="sibTrans" presStyleLbl="sibTrans2D1" presStyleIdx="1" presStyleCnt="2"/>
      <dgm:spPr/>
    </dgm:pt>
    <dgm:pt modelId="{A8B7B811-6303-40F1-9E04-DC2E5B52E9AA}" type="pres">
      <dgm:prSet presAssocID="{454768E2-1875-471D-9037-85C4A238F939}" presName="connTx" presStyleLbl="sibTrans2D1" presStyleIdx="1" presStyleCnt="2"/>
      <dgm:spPr/>
    </dgm:pt>
    <dgm:pt modelId="{11225502-03D0-4E90-A2CC-A1B42C46AB45}" type="pres">
      <dgm:prSet presAssocID="{C3DC294F-1EBE-43CF-8D7F-1BAC9BF8EB15}" presName="composite" presStyleCnt="0"/>
      <dgm:spPr/>
    </dgm:pt>
    <dgm:pt modelId="{8E70BD26-107E-41CE-8F16-D79102832056}" type="pres">
      <dgm:prSet presAssocID="{C3DC294F-1EBE-43CF-8D7F-1BAC9BF8EB15}" presName="imagSh" presStyleLbl="b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dgm:spPr>
      <dgm:extLst>
        <a:ext uri="{E40237B7-FDA0-4F09-8148-C483321AD2D9}">
          <dgm14:cNvPr xmlns:dgm14="http://schemas.microsoft.com/office/drawing/2010/diagram" id="0" name="" descr="Research outline"/>
        </a:ext>
      </dgm:extLst>
    </dgm:pt>
    <dgm:pt modelId="{9F75B8E8-1FE0-4E01-A817-5D21D1DCD651}" type="pres">
      <dgm:prSet presAssocID="{C3DC294F-1EBE-43CF-8D7F-1BAC9BF8EB15}" presName="txNode" presStyleLbl="node1" presStyleIdx="2" presStyleCnt="3">
        <dgm:presLayoutVars>
          <dgm:bulletEnabled val="1"/>
        </dgm:presLayoutVars>
      </dgm:prSet>
      <dgm:spPr/>
    </dgm:pt>
  </dgm:ptLst>
  <dgm:cxnLst>
    <dgm:cxn modelId="{1F710C31-9742-4A9C-9FD6-6833600D2844}" type="presOf" srcId="{57F5F611-9FDF-4219-B08A-3C20025E4F64}" destId="{21D10B01-ED60-484E-BEA6-A81F01B02EA4}" srcOrd="0" destOrd="1" presId="urn:microsoft.com/office/officeart/2005/8/layout/hProcess10"/>
    <dgm:cxn modelId="{26BCDD3B-3F2E-4FA8-851D-1E10381CC86B}" type="presOf" srcId="{C3DC294F-1EBE-43CF-8D7F-1BAC9BF8EB15}" destId="{9F75B8E8-1FE0-4E01-A817-5D21D1DCD651}" srcOrd="0" destOrd="0" presId="urn:microsoft.com/office/officeart/2005/8/layout/hProcess10"/>
    <dgm:cxn modelId="{BAFF705B-09D1-4406-905A-8CBD284906EF}" srcId="{B953124F-9839-450E-AA4E-3021DD4C4E9B}" destId="{F39DA33F-625A-4701-93F3-AA6661967253}" srcOrd="0" destOrd="0" parTransId="{A27AF605-9D8F-4937-BCB9-D1816340F243}" sibTransId="{CDE3C973-B6A0-4AB1-BDB5-B77911297746}"/>
    <dgm:cxn modelId="{6A8EB049-63E9-4315-A440-F0CED2DA30CA}" srcId="{DB8FAFE3-FF12-4DD7-AA84-1910DBDA1D0E}" destId="{0633311A-F275-4163-B333-F4FD18EBFCBF}" srcOrd="1" destOrd="0" parTransId="{6E634510-74A8-4D45-AA24-DB4604C7F2B6}" sibTransId="{09DE8468-46FF-4684-8517-E6A426827443}"/>
    <dgm:cxn modelId="{34DD9C4E-40DA-42FE-A38A-F778BD2CE750}" type="presOf" srcId="{39C9D581-07D9-4242-A0D9-5C1F72348D5F}" destId="{9F75B8E8-1FE0-4E01-A817-5D21D1DCD651}" srcOrd="0" destOrd="1" presId="urn:microsoft.com/office/officeart/2005/8/layout/hProcess10"/>
    <dgm:cxn modelId="{B740FC6F-A4D9-4020-B51B-F8916DC34DFB}" type="presOf" srcId="{F39DA33F-625A-4701-93F3-AA6661967253}" destId="{1E5A1E86-DAF0-4C53-A2D1-5D4D039E1276}" srcOrd="0" destOrd="1" presId="urn:microsoft.com/office/officeart/2005/8/layout/hProcess10"/>
    <dgm:cxn modelId="{1F089D8A-DB6E-4E05-838F-A33B8057C555}" type="presOf" srcId="{693CC78E-298C-474B-8CE2-6B59E42C7EEA}" destId="{1E5A1E86-DAF0-4C53-A2D1-5D4D039E1276}" srcOrd="0" destOrd="2" presId="urn:microsoft.com/office/officeart/2005/8/layout/hProcess10"/>
    <dgm:cxn modelId="{740EF58A-A52E-4767-ADAE-1F85E704F1B9}" srcId="{DB8FAFE3-FF12-4DD7-AA84-1910DBDA1D0E}" destId="{57F5F611-9FDF-4219-B08A-3C20025E4F64}" srcOrd="0" destOrd="0" parTransId="{0B1CDC6C-BBC8-440B-8E52-C5E99BD54282}" sibTransId="{4E3D0DE7-B6D0-490C-ACB2-14FD25C6A0BE}"/>
    <dgm:cxn modelId="{E32F9591-5848-4685-8BFA-707C0A53376D}" srcId="{449BE0B0-E3C4-495D-B4A5-0F8B7D70DB0F}" destId="{DB8FAFE3-FF12-4DD7-AA84-1910DBDA1D0E}" srcOrd="0" destOrd="0" parTransId="{535DDA21-54B4-4001-8FB3-EA1E43DCE2DA}" sibTransId="{9BE8724B-3E62-4316-9A84-85656090E026}"/>
    <dgm:cxn modelId="{7285AA91-6EBD-43C2-855D-0E1B6796F680}" srcId="{C3DC294F-1EBE-43CF-8D7F-1BAC9BF8EB15}" destId="{39C9D581-07D9-4242-A0D9-5C1F72348D5F}" srcOrd="0" destOrd="0" parTransId="{20531E46-C002-4833-9E50-B3B57854D0B3}" sibTransId="{FCA35E68-7B76-4C72-BA3F-FE899CF3BFA6}"/>
    <dgm:cxn modelId="{A2CE5D9F-CCB6-471B-8465-6F4AD55441B4}" srcId="{DB8FAFE3-FF12-4DD7-AA84-1910DBDA1D0E}" destId="{387A6AF2-50A7-4507-AEB9-6FD5A0AA1F07}" srcOrd="2" destOrd="0" parTransId="{49A6D752-A78D-477C-8948-6FD46AFDF536}" sibTransId="{BFF84043-0DF3-4894-9982-E0ED66D580A7}"/>
    <dgm:cxn modelId="{751842B6-9638-496F-B96B-9BAB38BC8491}" type="presOf" srcId="{449BE0B0-E3C4-495D-B4A5-0F8B7D70DB0F}" destId="{F9908870-7850-465D-9E79-5B719D3B8CFB}" srcOrd="0" destOrd="0" presId="urn:microsoft.com/office/officeart/2005/8/layout/hProcess10"/>
    <dgm:cxn modelId="{3CCE57B8-0EBB-4B7B-9681-0115E30C6255}" type="presOf" srcId="{0633311A-F275-4163-B333-F4FD18EBFCBF}" destId="{21D10B01-ED60-484E-BEA6-A81F01B02EA4}" srcOrd="0" destOrd="2" presId="urn:microsoft.com/office/officeart/2005/8/layout/hProcess10"/>
    <dgm:cxn modelId="{4B5BD1C3-FAF9-4CE6-9ED0-84A32B07A68C}" type="presOf" srcId="{387A6AF2-50A7-4507-AEB9-6FD5A0AA1F07}" destId="{21D10B01-ED60-484E-BEA6-A81F01B02EA4}" srcOrd="0" destOrd="3" presId="urn:microsoft.com/office/officeart/2005/8/layout/hProcess10"/>
    <dgm:cxn modelId="{ECD02AC7-D916-48CB-BBDF-BDA455FA177D}" type="presOf" srcId="{B953124F-9839-450E-AA4E-3021DD4C4E9B}" destId="{1E5A1E86-DAF0-4C53-A2D1-5D4D039E1276}" srcOrd="0" destOrd="0" presId="urn:microsoft.com/office/officeart/2005/8/layout/hProcess10"/>
    <dgm:cxn modelId="{96B925CD-8FF5-42A9-A84B-95BE283C963E}" srcId="{B953124F-9839-450E-AA4E-3021DD4C4E9B}" destId="{693CC78E-298C-474B-8CE2-6B59E42C7EEA}" srcOrd="1" destOrd="0" parTransId="{F5961878-C9DA-4099-B35A-8E87A3069B5E}" sibTransId="{8C051FF2-B97B-45A5-8E38-C4D50B39FFB6}"/>
    <dgm:cxn modelId="{ECC322CF-3746-44B1-A529-E585C41F9E13}" type="presOf" srcId="{DB8FAFE3-FF12-4DD7-AA84-1910DBDA1D0E}" destId="{21D10B01-ED60-484E-BEA6-A81F01B02EA4}" srcOrd="0" destOrd="0" presId="urn:microsoft.com/office/officeart/2005/8/layout/hProcess10"/>
    <dgm:cxn modelId="{C243F8CF-8897-4EA9-A19A-BAE5B35A0872}" type="presOf" srcId="{9BE8724B-3E62-4316-9A84-85656090E026}" destId="{92EBB04F-42E8-47D1-B0FF-49DBD285D4D6}" srcOrd="1" destOrd="0" presId="urn:microsoft.com/office/officeart/2005/8/layout/hProcess10"/>
    <dgm:cxn modelId="{5497AED3-699D-4E70-B42F-243190EB0085}" type="presOf" srcId="{9BE8724B-3E62-4316-9A84-85656090E026}" destId="{BB1E29C5-716F-4AC8-BF95-2DD5AC3B0794}" srcOrd="0" destOrd="0" presId="urn:microsoft.com/office/officeart/2005/8/layout/hProcess10"/>
    <dgm:cxn modelId="{6A4EE0E0-EA5B-4F49-A531-5A2EA3A1427E}" srcId="{449BE0B0-E3C4-495D-B4A5-0F8B7D70DB0F}" destId="{B953124F-9839-450E-AA4E-3021DD4C4E9B}" srcOrd="1" destOrd="0" parTransId="{E02DC5BA-01F9-44EC-9549-C855A5585868}" sibTransId="{454768E2-1875-471D-9037-85C4A238F939}"/>
    <dgm:cxn modelId="{0DE1A2E5-8092-4532-9739-D47153B39ED9}" type="presOf" srcId="{454768E2-1875-471D-9037-85C4A238F939}" destId="{A8B7B811-6303-40F1-9E04-DC2E5B52E9AA}" srcOrd="1" destOrd="0" presId="urn:microsoft.com/office/officeart/2005/8/layout/hProcess10"/>
    <dgm:cxn modelId="{BFDF2EFC-8874-432F-8FAA-DB4F240E1D70}" srcId="{449BE0B0-E3C4-495D-B4A5-0F8B7D70DB0F}" destId="{C3DC294F-1EBE-43CF-8D7F-1BAC9BF8EB15}" srcOrd="2" destOrd="0" parTransId="{9C4EBF61-6DDF-4CD2-A1B3-33EED9A607DA}" sibTransId="{2C1ED8A8-81E2-43C8-980D-0FA099EDA338}"/>
    <dgm:cxn modelId="{F45C4BFC-8FDE-44AD-9A81-B0A1E3ED59F8}" type="presOf" srcId="{454768E2-1875-471D-9037-85C4A238F939}" destId="{D787D71D-BADD-40A3-A6CC-3B0C6E3A47F4}" srcOrd="0" destOrd="0" presId="urn:microsoft.com/office/officeart/2005/8/layout/hProcess10"/>
    <dgm:cxn modelId="{C8F215A9-BEE5-403D-B046-DE63FEE923B0}" type="presParOf" srcId="{F9908870-7850-465D-9E79-5B719D3B8CFB}" destId="{9BC659D2-AB1C-4674-B694-099DE3CE3316}" srcOrd="0" destOrd="0" presId="urn:microsoft.com/office/officeart/2005/8/layout/hProcess10"/>
    <dgm:cxn modelId="{1B70DC92-2A77-4E53-881B-25A403CB9F50}" type="presParOf" srcId="{9BC659D2-AB1C-4674-B694-099DE3CE3316}" destId="{6AA6F488-0F13-4E45-96D9-8296A095D4AC}" srcOrd="0" destOrd="0" presId="urn:microsoft.com/office/officeart/2005/8/layout/hProcess10"/>
    <dgm:cxn modelId="{1FE1DB8E-9D40-4D6A-922C-B704613C53D7}" type="presParOf" srcId="{9BC659D2-AB1C-4674-B694-099DE3CE3316}" destId="{21D10B01-ED60-484E-BEA6-A81F01B02EA4}" srcOrd="1" destOrd="0" presId="urn:microsoft.com/office/officeart/2005/8/layout/hProcess10"/>
    <dgm:cxn modelId="{11AB084C-57A0-4F76-A3AC-643A6DC17E99}" type="presParOf" srcId="{F9908870-7850-465D-9E79-5B719D3B8CFB}" destId="{BB1E29C5-716F-4AC8-BF95-2DD5AC3B0794}" srcOrd="1" destOrd="0" presId="urn:microsoft.com/office/officeart/2005/8/layout/hProcess10"/>
    <dgm:cxn modelId="{E7E0F62C-AA4C-4D25-9E20-CF61498EBB08}" type="presParOf" srcId="{BB1E29C5-716F-4AC8-BF95-2DD5AC3B0794}" destId="{92EBB04F-42E8-47D1-B0FF-49DBD285D4D6}" srcOrd="0" destOrd="0" presId="urn:microsoft.com/office/officeart/2005/8/layout/hProcess10"/>
    <dgm:cxn modelId="{EB77679C-C2D9-43B7-A174-4FE5047AEF27}" type="presParOf" srcId="{F9908870-7850-465D-9E79-5B719D3B8CFB}" destId="{201B53C1-3AAB-483D-92C4-1328B84E1694}" srcOrd="2" destOrd="0" presId="urn:microsoft.com/office/officeart/2005/8/layout/hProcess10"/>
    <dgm:cxn modelId="{B642BD87-8761-40EC-B76A-84173B19CCEC}" type="presParOf" srcId="{201B53C1-3AAB-483D-92C4-1328B84E1694}" destId="{67FDA82D-1193-4792-AF6C-155C20D5B064}" srcOrd="0" destOrd="0" presId="urn:microsoft.com/office/officeart/2005/8/layout/hProcess10"/>
    <dgm:cxn modelId="{509F68D5-224F-45F1-B2DF-FB24717B626C}" type="presParOf" srcId="{201B53C1-3AAB-483D-92C4-1328B84E1694}" destId="{1E5A1E86-DAF0-4C53-A2D1-5D4D039E1276}" srcOrd="1" destOrd="0" presId="urn:microsoft.com/office/officeart/2005/8/layout/hProcess10"/>
    <dgm:cxn modelId="{ECF1CEDD-56E8-4A11-8C5F-5E943896FD94}" type="presParOf" srcId="{F9908870-7850-465D-9E79-5B719D3B8CFB}" destId="{D787D71D-BADD-40A3-A6CC-3B0C6E3A47F4}" srcOrd="3" destOrd="0" presId="urn:microsoft.com/office/officeart/2005/8/layout/hProcess10"/>
    <dgm:cxn modelId="{8E1317CF-EECE-42E7-8B1B-FAE0E3707F17}" type="presParOf" srcId="{D787D71D-BADD-40A3-A6CC-3B0C6E3A47F4}" destId="{A8B7B811-6303-40F1-9E04-DC2E5B52E9AA}" srcOrd="0" destOrd="0" presId="urn:microsoft.com/office/officeart/2005/8/layout/hProcess10"/>
    <dgm:cxn modelId="{743DED1D-CD17-4211-AB4B-655205DB9291}" type="presParOf" srcId="{F9908870-7850-465D-9E79-5B719D3B8CFB}" destId="{11225502-03D0-4E90-A2CC-A1B42C46AB45}" srcOrd="4" destOrd="0" presId="urn:microsoft.com/office/officeart/2005/8/layout/hProcess10"/>
    <dgm:cxn modelId="{976A4DFE-80CC-4CB8-9973-921FF1DDE923}" type="presParOf" srcId="{11225502-03D0-4E90-A2CC-A1B42C46AB45}" destId="{8E70BD26-107E-41CE-8F16-D79102832056}" srcOrd="0" destOrd="0" presId="urn:microsoft.com/office/officeart/2005/8/layout/hProcess10"/>
    <dgm:cxn modelId="{7F1D84E4-2585-4BC4-B218-817A535D9A16}" type="presParOf" srcId="{11225502-03D0-4E90-A2CC-A1B42C46AB45}" destId="{9F75B8E8-1FE0-4E01-A817-5D21D1DCD651}" srcOrd="1" destOrd="0" presId="urn:microsoft.com/office/officeart/2005/8/layout/hProcess10"/>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65671-2523-49E7-B66C-F5030458A17B}">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1CD75A01-2084-4223-823A-DDD3400DD0F8}">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Client Contracts</a:t>
          </a:r>
        </a:p>
        <a:p>
          <a:pPr marL="171450" lvl="1" indent="-171450" algn="l" defTabSz="711200">
            <a:lnSpc>
              <a:spcPct val="90000"/>
            </a:lnSpc>
            <a:spcBef>
              <a:spcPct val="0"/>
            </a:spcBef>
            <a:spcAft>
              <a:spcPct val="15000"/>
            </a:spcAft>
            <a:buChar char="•"/>
          </a:pPr>
          <a:r>
            <a:rPr lang="en-US" sz="1600" kern="1200"/>
            <a:t>Number of hours purchased by the client.</a:t>
          </a:r>
        </a:p>
        <a:p>
          <a:pPr marL="171450" lvl="1" indent="-171450" algn="l" defTabSz="711200">
            <a:lnSpc>
              <a:spcPct val="90000"/>
            </a:lnSpc>
            <a:spcBef>
              <a:spcPct val="0"/>
            </a:spcBef>
            <a:spcAft>
              <a:spcPct val="15000"/>
            </a:spcAft>
            <a:buChar char="•"/>
          </a:pPr>
          <a:endParaRPr lang="en-US" sz="1600" kern="1200"/>
        </a:p>
      </dsp:txBody>
      <dsp:txXfrm>
        <a:off x="395264" y="1078916"/>
        <a:ext cx="1991872" cy="1614068"/>
      </dsp:txXfrm>
    </dsp:sp>
    <dsp:sp modelId="{64680E71-0038-4B0C-ADE2-D0D37AF9B51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499769" y="706424"/>
        <a:ext cx="282117" cy="301651"/>
      </dsp:txXfrm>
    </dsp:sp>
    <dsp:sp modelId="{761D13ED-1560-4810-B9EF-41DF961B0D8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FD3C64FC-9A4F-4D5E-9ADD-BF250D207FC3}">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Staff Hours by Client.xls</a:t>
          </a:r>
        </a:p>
        <a:p>
          <a:pPr marL="171450" lvl="1" indent="-171450" algn="l" defTabSz="711200">
            <a:lnSpc>
              <a:spcPct val="90000"/>
            </a:lnSpc>
            <a:spcBef>
              <a:spcPct val="0"/>
            </a:spcBef>
            <a:spcAft>
              <a:spcPct val="15000"/>
            </a:spcAft>
            <a:buChar char="•"/>
          </a:pPr>
          <a:r>
            <a:rPr lang="en-US" sz="1600" kern="1200"/>
            <a:t>Allocation of time for each employee for each client.</a:t>
          </a:r>
        </a:p>
      </dsp:txBody>
      <dsp:txXfrm>
        <a:off x="3639066" y="1078916"/>
        <a:ext cx="1991872" cy="1614068"/>
      </dsp:txXfrm>
    </dsp:sp>
    <dsp:sp modelId="{FE5B33DD-5B82-453B-AF59-82F07F4EA643}">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743570" y="706424"/>
        <a:ext cx="282117" cy="301651"/>
      </dsp:txXfrm>
    </dsp:sp>
    <dsp:sp modelId="{9EF1B51E-83F1-4954-8B65-58CE9B388FC0}">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F4E2793E-D99F-4D37-B7EF-5EBA215666FB}">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Time Tracker</a:t>
          </a:r>
        </a:p>
        <a:p>
          <a:pPr marL="171450" lvl="1" indent="-171450" algn="l" defTabSz="711200">
            <a:lnSpc>
              <a:spcPct val="90000"/>
            </a:lnSpc>
            <a:spcBef>
              <a:spcPct val="0"/>
            </a:spcBef>
            <a:spcAft>
              <a:spcPct val="15000"/>
            </a:spcAft>
            <a:buChar char="•"/>
          </a:pPr>
          <a:r>
            <a:rPr lang="en-US" sz="1600" kern="1200"/>
            <a:t>Daily tracking of time spent on each client, broken down by job.</a:t>
          </a:r>
        </a:p>
      </dsp:txBody>
      <dsp:txXfrm>
        <a:off x="6882867" y="1078916"/>
        <a:ext cx="1991872" cy="16140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6F488-0F13-4E45-96D9-8296A095D4AC}">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21D10B01-ED60-484E-BEA6-A81F01B02EA4}">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H/R and Accounting Departments</a:t>
          </a:r>
        </a:p>
        <a:p>
          <a:pPr marL="114300" lvl="1" indent="-114300" algn="l" defTabSz="533400">
            <a:lnSpc>
              <a:spcPct val="90000"/>
            </a:lnSpc>
            <a:spcBef>
              <a:spcPct val="0"/>
            </a:spcBef>
            <a:spcAft>
              <a:spcPct val="15000"/>
            </a:spcAft>
            <a:buChar char="•"/>
          </a:pPr>
          <a:r>
            <a:rPr lang="en-US" sz="1200" kern="1200"/>
            <a:t>Ensures all data is entered.</a:t>
          </a:r>
        </a:p>
        <a:p>
          <a:pPr marL="114300" lvl="1" indent="-114300" algn="l" defTabSz="533400">
            <a:lnSpc>
              <a:spcPct val="90000"/>
            </a:lnSpc>
            <a:spcBef>
              <a:spcPct val="0"/>
            </a:spcBef>
            <a:spcAft>
              <a:spcPct val="15000"/>
            </a:spcAft>
            <a:buChar char="•"/>
          </a:pPr>
          <a:r>
            <a:rPr lang="en-US" sz="1200" kern="1200"/>
            <a:t>Reviews for accuracy at a high level.</a:t>
          </a:r>
        </a:p>
        <a:p>
          <a:pPr marL="114300" lvl="1" indent="-114300" algn="l" defTabSz="533400">
            <a:lnSpc>
              <a:spcPct val="90000"/>
            </a:lnSpc>
            <a:spcBef>
              <a:spcPct val="0"/>
            </a:spcBef>
            <a:spcAft>
              <a:spcPct val="15000"/>
            </a:spcAft>
            <a:buChar char="•"/>
          </a:pPr>
          <a:r>
            <a:rPr lang="en-US" sz="1200" kern="1200"/>
            <a:t>Pulls data from Time Tracker.</a:t>
          </a:r>
        </a:p>
      </dsp:txBody>
      <dsp:txXfrm>
        <a:off x="395264" y="1078916"/>
        <a:ext cx="1991872" cy="1614068"/>
      </dsp:txXfrm>
    </dsp:sp>
    <dsp:sp modelId="{BB1E29C5-716F-4AC8-BF95-2DD5AC3B079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499769" y="706424"/>
        <a:ext cx="282117" cy="301651"/>
      </dsp:txXfrm>
    </dsp:sp>
    <dsp:sp modelId="{67FDA82D-1193-4792-AF6C-155C20D5B06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1E5A1E86-DAF0-4C53-A2D1-5D4D039E1276}">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Account Executives and Managers</a:t>
          </a:r>
        </a:p>
        <a:p>
          <a:pPr marL="114300" lvl="1" indent="-114300" algn="l" defTabSz="533400">
            <a:lnSpc>
              <a:spcPct val="90000"/>
            </a:lnSpc>
            <a:spcBef>
              <a:spcPct val="0"/>
            </a:spcBef>
            <a:spcAft>
              <a:spcPct val="15000"/>
            </a:spcAft>
            <a:buChar char="•"/>
          </a:pPr>
          <a:r>
            <a:rPr lang="en-US" sz="1200" kern="1200"/>
            <a:t>Updates Client Staff Time Usage report.</a:t>
          </a:r>
        </a:p>
        <a:p>
          <a:pPr marL="114300" lvl="1" indent="-114300" algn="l" defTabSz="533400">
            <a:lnSpc>
              <a:spcPct val="90000"/>
            </a:lnSpc>
            <a:spcBef>
              <a:spcPct val="0"/>
            </a:spcBef>
            <a:spcAft>
              <a:spcPct val="15000"/>
            </a:spcAft>
            <a:buChar char="•"/>
          </a:pPr>
          <a:r>
            <a:rPr lang="en-US" sz="1200" kern="1200"/>
            <a:t>Analyzes data.</a:t>
          </a:r>
        </a:p>
      </dsp:txBody>
      <dsp:txXfrm>
        <a:off x="3639066" y="1078916"/>
        <a:ext cx="1991872" cy="1614068"/>
      </dsp:txXfrm>
    </dsp:sp>
    <dsp:sp modelId="{D787D71D-BADD-40A3-A6CC-3B0C6E3A47F4}">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743570" y="706424"/>
        <a:ext cx="282117" cy="301651"/>
      </dsp:txXfrm>
    </dsp:sp>
    <dsp:sp modelId="{8E70BD26-107E-41CE-8F16-D79102832056}">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9F75B8E8-1FE0-4E01-A817-5D21D1DCD651}">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Board of Directors and IMI Leadership</a:t>
          </a:r>
        </a:p>
        <a:p>
          <a:pPr marL="114300" lvl="1" indent="-114300" algn="l" defTabSz="533400">
            <a:lnSpc>
              <a:spcPct val="90000"/>
            </a:lnSpc>
            <a:spcBef>
              <a:spcPct val="0"/>
            </a:spcBef>
            <a:spcAft>
              <a:spcPct val="15000"/>
            </a:spcAft>
            <a:buChar char="•"/>
          </a:pPr>
          <a:r>
            <a:rPr lang="en-US" sz="1200" kern="1200"/>
            <a:t>Ensures hours are on track and makes necessary adjustments.</a:t>
          </a:r>
        </a:p>
      </dsp:txBody>
      <dsp:txXfrm>
        <a:off x="6882867" y="1078916"/>
        <a:ext cx="1991872" cy="16140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A65671-2523-49E7-B66C-F5030458A17B}">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1CD75A01-2084-4223-823A-DDD3400DD0F8}">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Client Contracts</a:t>
          </a:r>
        </a:p>
        <a:p>
          <a:pPr marL="171450" lvl="1" indent="-171450" algn="l" defTabSz="711200">
            <a:lnSpc>
              <a:spcPct val="90000"/>
            </a:lnSpc>
            <a:spcBef>
              <a:spcPct val="0"/>
            </a:spcBef>
            <a:spcAft>
              <a:spcPct val="15000"/>
            </a:spcAft>
            <a:buChar char="•"/>
          </a:pPr>
          <a:r>
            <a:rPr lang="en-US" sz="1600" kern="1200"/>
            <a:t>Number of hours purchased by the client.</a:t>
          </a:r>
        </a:p>
        <a:p>
          <a:pPr marL="171450" lvl="1" indent="-171450" algn="l" defTabSz="711200">
            <a:lnSpc>
              <a:spcPct val="90000"/>
            </a:lnSpc>
            <a:spcBef>
              <a:spcPct val="0"/>
            </a:spcBef>
            <a:spcAft>
              <a:spcPct val="15000"/>
            </a:spcAft>
            <a:buChar char="•"/>
          </a:pPr>
          <a:endParaRPr lang="en-US" sz="1600" kern="1200"/>
        </a:p>
      </dsp:txBody>
      <dsp:txXfrm>
        <a:off x="395264" y="1078916"/>
        <a:ext cx="1991872" cy="1614068"/>
      </dsp:txXfrm>
    </dsp:sp>
    <dsp:sp modelId="{64680E71-0038-4B0C-ADE2-D0D37AF9B51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499769" y="706424"/>
        <a:ext cx="282117" cy="301651"/>
      </dsp:txXfrm>
    </dsp:sp>
    <dsp:sp modelId="{761D13ED-1560-4810-B9EF-41DF961B0D8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FD3C64FC-9A4F-4D5E-9ADD-BF250D207FC3}">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Staff Hours by Client.xls</a:t>
          </a:r>
        </a:p>
        <a:p>
          <a:pPr marL="171450" lvl="1" indent="-171450" algn="l" defTabSz="711200">
            <a:lnSpc>
              <a:spcPct val="90000"/>
            </a:lnSpc>
            <a:spcBef>
              <a:spcPct val="0"/>
            </a:spcBef>
            <a:spcAft>
              <a:spcPct val="15000"/>
            </a:spcAft>
            <a:buChar char="•"/>
          </a:pPr>
          <a:r>
            <a:rPr lang="en-US" sz="1600" kern="1200"/>
            <a:t>Allocation of time for each employee for each client.</a:t>
          </a:r>
        </a:p>
      </dsp:txBody>
      <dsp:txXfrm>
        <a:off x="3639066" y="1078916"/>
        <a:ext cx="1991872" cy="1614068"/>
      </dsp:txXfrm>
    </dsp:sp>
    <dsp:sp modelId="{FE5B33DD-5B82-453B-AF59-82F07F4EA643}">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743570" y="706424"/>
        <a:ext cx="282117" cy="301651"/>
      </dsp:txXfrm>
    </dsp:sp>
    <dsp:sp modelId="{9EF1B51E-83F1-4954-8B65-58CE9B388FC0}">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F4E2793E-D99F-4D37-B7EF-5EBA215666FB}">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80010" tIns="80010" rIns="80010" bIns="80010" numCol="1" spcCol="1270" anchor="t" anchorCtr="0">
          <a:noAutofit/>
        </a:bodyPr>
        <a:lstStyle/>
        <a:p>
          <a:pPr marL="0" lvl="0" indent="0" algn="l" defTabSz="933450">
            <a:lnSpc>
              <a:spcPct val="90000"/>
            </a:lnSpc>
            <a:spcBef>
              <a:spcPct val="0"/>
            </a:spcBef>
            <a:spcAft>
              <a:spcPct val="35000"/>
            </a:spcAft>
            <a:buNone/>
          </a:pPr>
          <a:r>
            <a:rPr lang="en-US" sz="2100" kern="1200"/>
            <a:t>Time Tracker</a:t>
          </a:r>
        </a:p>
        <a:p>
          <a:pPr marL="171450" lvl="1" indent="-171450" algn="l" defTabSz="711200">
            <a:lnSpc>
              <a:spcPct val="90000"/>
            </a:lnSpc>
            <a:spcBef>
              <a:spcPct val="0"/>
            </a:spcBef>
            <a:spcAft>
              <a:spcPct val="15000"/>
            </a:spcAft>
            <a:buChar char="•"/>
          </a:pPr>
          <a:r>
            <a:rPr lang="en-US" sz="1600" kern="1200"/>
            <a:t>Daily tracking of time spent on each client, broken down by job.</a:t>
          </a:r>
        </a:p>
      </dsp:txBody>
      <dsp:txXfrm>
        <a:off x="6882867" y="1078916"/>
        <a:ext cx="1991872" cy="161406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A6F488-0F13-4E45-96D9-8296A095D4AC}">
      <dsp:nvSpPr>
        <dsp:cNvPr id="0" name=""/>
        <dsp:cNvSpPr/>
      </dsp:nvSpPr>
      <dsp:spPr>
        <a:xfrm>
          <a:off x="4441" y="0"/>
          <a:ext cx="2092304" cy="1714500"/>
        </a:xfrm>
        <a:prstGeom prst="roundRect">
          <a:avLst>
            <a:gd name="adj" fmla="val 10000"/>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0"/>
              <a:satOff val="0"/>
              <a:lumOff val="0"/>
              <a:alphaOff val="0"/>
              <a:shade val="30000"/>
              <a:satMod val="130000"/>
            </a:schemeClr>
          </a:contourClr>
        </a:sp3d>
      </dsp:spPr>
      <dsp:style>
        <a:lnRef idx="0">
          <a:scrgbClr r="0" g="0" b="0"/>
        </a:lnRef>
        <a:fillRef idx="1">
          <a:scrgbClr r="0" g="0" b="0"/>
        </a:fillRef>
        <a:effectRef idx="3">
          <a:scrgbClr r="0" g="0" b="0"/>
        </a:effectRef>
        <a:fontRef idx="minor"/>
      </dsp:style>
    </dsp:sp>
    <dsp:sp modelId="{21D10B01-ED60-484E-BEA6-A81F01B02EA4}">
      <dsp:nvSpPr>
        <dsp:cNvPr id="0" name=""/>
        <dsp:cNvSpPr/>
      </dsp:nvSpPr>
      <dsp:spPr>
        <a:xfrm>
          <a:off x="345048" y="1028700"/>
          <a:ext cx="2092304" cy="1714500"/>
        </a:xfrm>
        <a:prstGeom prst="roundRect">
          <a:avLst>
            <a:gd name="adj" fmla="val 1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H/R and Accounting Departments</a:t>
          </a:r>
        </a:p>
        <a:p>
          <a:pPr marL="114300" lvl="1" indent="-114300" algn="l" defTabSz="533400">
            <a:lnSpc>
              <a:spcPct val="90000"/>
            </a:lnSpc>
            <a:spcBef>
              <a:spcPct val="0"/>
            </a:spcBef>
            <a:spcAft>
              <a:spcPct val="15000"/>
            </a:spcAft>
            <a:buChar char="•"/>
          </a:pPr>
          <a:r>
            <a:rPr lang="en-US" sz="1200" kern="1200"/>
            <a:t>Ensures all data is entered.</a:t>
          </a:r>
        </a:p>
        <a:p>
          <a:pPr marL="114300" lvl="1" indent="-114300" algn="l" defTabSz="533400">
            <a:lnSpc>
              <a:spcPct val="90000"/>
            </a:lnSpc>
            <a:spcBef>
              <a:spcPct val="0"/>
            </a:spcBef>
            <a:spcAft>
              <a:spcPct val="15000"/>
            </a:spcAft>
            <a:buChar char="•"/>
          </a:pPr>
          <a:r>
            <a:rPr lang="en-US" sz="1200" kern="1200"/>
            <a:t>Reviews for accuracy at a high level.</a:t>
          </a:r>
        </a:p>
        <a:p>
          <a:pPr marL="114300" lvl="1" indent="-114300" algn="l" defTabSz="533400">
            <a:lnSpc>
              <a:spcPct val="90000"/>
            </a:lnSpc>
            <a:spcBef>
              <a:spcPct val="0"/>
            </a:spcBef>
            <a:spcAft>
              <a:spcPct val="15000"/>
            </a:spcAft>
            <a:buChar char="•"/>
          </a:pPr>
          <a:r>
            <a:rPr lang="en-US" sz="1200" kern="1200"/>
            <a:t>Pulls data from Time Tracker.</a:t>
          </a:r>
        </a:p>
      </dsp:txBody>
      <dsp:txXfrm>
        <a:off x="395264" y="1078916"/>
        <a:ext cx="1991872" cy="1614068"/>
      </dsp:txXfrm>
    </dsp:sp>
    <dsp:sp modelId="{BB1E29C5-716F-4AC8-BF95-2DD5AC3B0794}">
      <dsp:nvSpPr>
        <dsp:cNvPr id="0" name=""/>
        <dsp:cNvSpPr/>
      </dsp:nvSpPr>
      <dsp:spPr>
        <a:xfrm>
          <a:off x="2499769" y="605874"/>
          <a:ext cx="403024" cy="502751"/>
        </a:xfrm>
        <a:prstGeom prst="rightArrow">
          <a:avLst>
            <a:gd name="adj1" fmla="val 60000"/>
            <a:gd name="adj2" fmla="val 50000"/>
          </a:avLst>
        </a:prstGeom>
        <a:gradFill rotWithShape="0">
          <a:gsLst>
            <a:gs pos="0">
              <a:schemeClr val="accent2">
                <a:hueOff val="0"/>
                <a:satOff val="0"/>
                <a:lumOff val="0"/>
                <a:alphaOff val="0"/>
                <a:shade val="70000"/>
                <a:satMod val="150000"/>
              </a:schemeClr>
            </a:gs>
            <a:gs pos="34000">
              <a:schemeClr val="accent2">
                <a:hueOff val="0"/>
                <a:satOff val="0"/>
                <a:lumOff val="0"/>
                <a:alphaOff val="0"/>
                <a:shade val="70000"/>
                <a:satMod val="140000"/>
              </a:schemeClr>
            </a:gs>
            <a:gs pos="70000">
              <a:schemeClr val="accent2">
                <a:hueOff val="0"/>
                <a:satOff val="0"/>
                <a:lumOff val="0"/>
                <a:alphaOff val="0"/>
                <a:tint val="100000"/>
                <a:shade val="90000"/>
                <a:satMod val="140000"/>
              </a:schemeClr>
            </a:gs>
            <a:gs pos="100000">
              <a:schemeClr val="accent2">
                <a:hueOff val="0"/>
                <a:satOff val="0"/>
                <a:lumOff val="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0"/>
              <a:satOff val="0"/>
              <a:lumOff val="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2499769" y="706424"/>
        <a:ext cx="282117" cy="301651"/>
      </dsp:txXfrm>
    </dsp:sp>
    <dsp:sp modelId="{67FDA82D-1193-4792-AF6C-155C20D5B064}">
      <dsp:nvSpPr>
        <dsp:cNvPr id="0" name=""/>
        <dsp:cNvSpPr/>
      </dsp:nvSpPr>
      <dsp:spPr>
        <a:xfrm>
          <a:off x="3248242" y="0"/>
          <a:ext cx="2092304" cy="1714500"/>
        </a:xfrm>
        <a:prstGeom prst="roundRect">
          <a:avLst>
            <a:gd name="adj" fmla="val 10000"/>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5921525"/>
              <a:satOff val="-337"/>
              <a:lumOff val="4998"/>
              <a:alphaOff val="0"/>
              <a:shade val="30000"/>
              <a:satMod val="130000"/>
            </a:schemeClr>
          </a:contourClr>
        </a:sp3d>
      </dsp:spPr>
      <dsp:style>
        <a:lnRef idx="0">
          <a:scrgbClr r="0" g="0" b="0"/>
        </a:lnRef>
        <a:fillRef idx="1">
          <a:scrgbClr r="0" g="0" b="0"/>
        </a:fillRef>
        <a:effectRef idx="3">
          <a:scrgbClr r="0" g="0" b="0"/>
        </a:effectRef>
        <a:fontRef idx="minor"/>
      </dsp:style>
    </dsp:sp>
    <dsp:sp modelId="{1E5A1E86-DAF0-4C53-A2D1-5D4D039E1276}">
      <dsp:nvSpPr>
        <dsp:cNvPr id="0" name=""/>
        <dsp:cNvSpPr/>
      </dsp:nvSpPr>
      <dsp:spPr>
        <a:xfrm>
          <a:off x="3588850" y="1028700"/>
          <a:ext cx="2092304" cy="1714500"/>
        </a:xfrm>
        <a:prstGeom prst="roundRect">
          <a:avLst>
            <a:gd name="adj" fmla="val 10000"/>
          </a:avLst>
        </a:prstGeom>
        <a:gradFill rotWithShape="0">
          <a:gsLst>
            <a:gs pos="0">
              <a:schemeClr val="accent2">
                <a:hueOff val="-5292151"/>
                <a:satOff val="-4506"/>
                <a:lumOff val="1470"/>
                <a:alphaOff val="0"/>
                <a:shade val="70000"/>
                <a:satMod val="150000"/>
              </a:schemeClr>
            </a:gs>
            <a:gs pos="34000">
              <a:schemeClr val="accent2">
                <a:hueOff val="-5292151"/>
                <a:satOff val="-4506"/>
                <a:lumOff val="1470"/>
                <a:alphaOff val="0"/>
                <a:shade val="70000"/>
                <a:satMod val="140000"/>
              </a:schemeClr>
            </a:gs>
            <a:gs pos="70000">
              <a:schemeClr val="accent2">
                <a:hueOff val="-5292151"/>
                <a:satOff val="-4506"/>
                <a:lumOff val="1470"/>
                <a:alphaOff val="0"/>
                <a:tint val="100000"/>
                <a:shade val="90000"/>
                <a:satMod val="140000"/>
              </a:schemeClr>
            </a:gs>
            <a:gs pos="100000">
              <a:schemeClr val="accent2">
                <a:hueOff val="-5292151"/>
                <a:satOff val="-4506"/>
                <a:lumOff val="1470"/>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5292151"/>
              <a:satOff val="-4506"/>
              <a:lumOff val="1470"/>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Account Executives and Managers</a:t>
          </a:r>
        </a:p>
        <a:p>
          <a:pPr marL="114300" lvl="1" indent="-114300" algn="l" defTabSz="533400">
            <a:lnSpc>
              <a:spcPct val="90000"/>
            </a:lnSpc>
            <a:spcBef>
              <a:spcPct val="0"/>
            </a:spcBef>
            <a:spcAft>
              <a:spcPct val="15000"/>
            </a:spcAft>
            <a:buChar char="•"/>
          </a:pPr>
          <a:r>
            <a:rPr lang="en-US" sz="1200" kern="1200"/>
            <a:t>Updates Client Staff Time Usage report.</a:t>
          </a:r>
        </a:p>
        <a:p>
          <a:pPr marL="114300" lvl="1" indent="-114300" algn="l" defTabSz="533400">
            <a:lnSpc>
              <a:spcPct val="90000"/>
            </a:lnSpc>
            <a:spcBef>
              <a:spcPct val="0"/>
            </a:spcBef>
            <a:spcAft>
              <a:spcPct val="15000"/>
            </a:spcAft>
            <a:buChar char="•"/>
          </a:pPr>
          <a:r>
            <a:rPr lang="en-US" sz="1200" kern="1200"/>
            <a:t>Analyzes data.</a:t>
          </a:r>
        </a:p>
      </dsp:txBody>
      <dsp:txXfrm>
        <a:off x="3639066" y="1078916"/>
        <a:ext cx="1991872" cy="1614068"/>
      </dsp:txXfrm>
    </dsp:sp>
    <dsp:sp modelId="{D787D71D-BADD-40A3-A6CC-3B0C6E3A47F4}">
      <dsp:nvSpPr>
        <dsp:cNvPr id="0" name=""/>
        <dsp:cNvSpPr/>
      </dsp:nvSpPr>
      <dsp:spPr>
        <a:xfrm>
          <a:off x="5743570" y="605874"/>
          <a:ext cx="403024" cy="502751"/>
        </a:xfrm>
        <a:prstGeom prst="rightArrow">
          <a:avLst>
            <a:gd name="adj1" fmla="val 60000"/>
            <a:gd name="adj2" fmla="val 5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5743570" y="706424"/>
        <a:ext cx="282117" cy="301651"/>
      </dsp:txXfrm>
    </dsp:sp>
    <dsp:sp modelId="{8E70BD26-107E-41CE-8F16-D79102832056}">
      <dsp:nvSpPr>
        <dsp:cNvPr id="0" name=""/>
        <dsp:cNvSpPr/>
      </dsp:nvSpPr>
      <dsp:spPr>
        <a:xfrm>
          <a:off x="6492043" y="0"/>
          <a:ext cx="2092304" cy="1714500"/>
        </a:xfrm>
        <a:prstGeom prst="roundRect">
          <a:avLst>
            <a:gd name="adj" fmla="val 10000"/>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t="-11000" b="-11000"/>
          </a:stretch>
        </a:blip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tint val="50000"/>
              <a:hueOff val="-11843049"/>
              <a:satOff val="-673"/>
              <a:lumOff val="9995"/>
              <a:alphaOff val="0"/>
              <a:shade val="30000"/>
              <a:satMod val="130000"/>
            </a:schemeClr>
          </a:contourClr>
        </a:sp3d>
      </dsp:spPr>
      <dsp:style>
        <a:lnRef idx="0">
          <a:scrgbClr r="0" g="0" b="0"/>
        </a:lnRef>
        <a:fillRef idx="1">
          <a:scrgbClr r="0" g="0" b="0"/>
        </a:fillRef>
        <a:effectRef idx="3">
          <a:scrgbClr r="0" g="0" b="0"/>
        </a:effectRef>
        <a:fontRef idx="minor"/>
      </dsp:style>
    </dsp:sp>
    <dsp:sp modelId="{9F75B8E8-1FE0-4E01-A817-5D21D1DCD651}">
      <dsp:nvSpPr>
        <dsp:cNvPr id="0" name=""/>
        <dsp:cNvSpPr/>
      </dsp:nvSpPr>
      <dsp:spPr>
        <a:xfrm>
          <a:off x="6832651" y="1028700"/>
          <a:ext cx="2092304" cy="1714500"/>
        </a:xfrm>
        <a:prstGeom prst="roundRect">
          <a:avLst>
            <a:gd name="adj" fmla="val 10000"/>
          </a:avLst>
        </a:prstGeom>
        <a:gradFill rotWithShape="0">
          <a:gsLst>
            <a:gs pos="0">
              <a:schemeClr val="accent2">
                <a:hueOff val="-10584302"/>
                <a:satOff val="-9012"/>
                <a:lumOff val="2939"/>
                <a:alphaOff val="0"/>
                <a:shade val="70000"/>
                <a:satMod val="150000"/>
              </a:schemeClr>
            </a:gs>
            <a:gs pos="34000">
              <a:schemeClr val="accent2">
                <a:hueOff val="-10584302"/>
                <a:satOff val="-9012"/>
                <a:lumOff val="2939"/>
                <a:alphaOff val="0"/>
                <a:shade val="70000"/>
                <a:satMod val="140000"/>
              </a:schemeClr>
            </a:gs>
            <a:gs pos="70000">
              <a:schemeClr val="accent2">
                <a:hueOff val="-10584302"/>
                <a:satOff val="-9012"/>
                <a:lumOff val="2939"/>
                <a:alphaOff val="0"/>
                <a:tint val="100000"/>
                <a:shade val="90000"/>
                <a:satMod val="140000"/>
              </a:schemeClr>
            </a:gs>
            <a:gs pos="100000">
              <a:schemeClr val="accent2">
                <a:hueOff val="-10584302"/>
                <a:satOff val="-9012"/>
                <a:lumOff val="2939"/>
                <a:alphaOff val="0"/>
                <a:tint val="100000"/>
                <a:shade val="100000"/>
                <a:satMod val="10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accent2">
              <a:hueOff val="-10584302"/>
              <a:satOff val="-9012"/>
              <a:lumOff val="2939"/>
              <a:alphaOff val="0"/>
              <a:shade val="30000"/>
              <a:satMod val="1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kern="1200"/>
            <a:t>Board of Directors and IMI Leadership</a:t>
          </a:r>
        </a:p>
        <a:p>
          <a:pPr marL="114300" lvl="1" indent="-114300" algn="l" defTabSz="533400">
            <a:lnSpc>
              <a:spcPct val="90000"/>
            </a:lnSpc>
            <a:spcBef>
              <a:spcPct val="0"/>
            </a:spcBef>
            <a:spcAft>
              <a:spcPct val="15000"/>
            </a:spcAft>
            <a:buChar char="•"/>
          </a:pPr>
          <a:r>
            <a:rPr lang="en-US" sz="1200" kern="1200"/>
            <a:t>Ensures hours are on track and makes necessary adjustments.</a:t>
          </a:r>
        </a:p>
      </dsp:txBody>
      <dsp:txXfrm>
        <a:off x="6882867" y="1078916"/>
        <a:ext cx="1991872" cy="161406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1" cy="480060"/>
          </a:xfrm>
          <a:prstGeom prst="rect">
            <a:avLst/>
          </a:prstGeom>
        </p:spPr>
        <p:txBody>
          <a:bodyPr vert="horz" lIns="96651" tIns="48326" rIns="96651" bIns="48326" rtlCol="0"/>
          <a:lstStyle>
            <a:lvl1pPr algn="l">
              <a:defRPr sz="1200"/>
            </a:lvl1pPr>
          </a:lstStyle>
          <a:p>
            <a:endParaRPr lang="en-US"/>
          </a:p>
        </p:txBody>
      </p:sp>
      <p:sp>
        <p:nvSpPr>
          <p:cNvPr id="3" name="Date Placeholder 2"/>
          <p:cNvSpPr>
            <a:spLocks noGrp="1"/>
          </p:cNvSpPr>
          <p:nvPr>
            <p:ph type="dt" idx="1"/>
          </p:nvPr>
        </p:nvSpPr>
        <p:spPr>
          <a:xfrm>
            <a:off x="4143588" y="0"/>
            <a:ext cx="3169921" cy="480060"/>
          </a:xfrm>
          <a:prstGeom prst="rect">
            <a:avLst/>
          </a:prstGeom>
        </p:spPr>
        <p:txBody>
          <a:bodyPr vert="horz" lIns="96651" tIns="48326" rIns="96651" bIns="48326" rtlCol="0"/>
          <a:lstStyle>
            <a:lvl1pPr algn="r">
              <a:defRPr sz="1200"/>
            </a:lvl1pPr>
          </a:lstStyle>
          <a:p>
            <a:fld id="{5E5C3F0C-9F4E-4CCC-847F-73FAFCBBBB08}" type="datetimeFigureOut">
              <a:rPr lang="en-US" smtClean="0"/>
              <a:t>7/20/2025</a:t>
            </a:fld>
            <a:endParaRPr lang="en-US"/>
          </a:p>
        </p:txBody>
      </p:sp>
      <p:sp>
        <p:nvSpPr>
          <p:cNvPr id="4" name="Slide Image Placeholder 3"/>
          <p:cNvSpPr>
            <a:spLocks noGrp="1" noRot="1" noChangeAspect="1"/>
          </p:cNvSpPr>
          <p:nvPr>
            <p:ph type="sldImg" idx="2"/>
          </p:nvPr>
        </p:nvSpPr>
        <p:spPr>
          <a:xfrm>
            <a:off x="1258888" y="720725"/>
            <a:ext cx="4799012" cy="3598863"/>
          </a:xfrm>
          <a:prstGeom prst="rect">
            <a:avLst/>
          </a:prstGeom>
          <a:noFill/>
          <a:ln w="12700">
            <a:solidFill>
              <a:prstClr val="black"/>
            </a:solidFill>
          </a:ln>
        </p:spPr>
        <p:txBody>
          <a:bodyPr vert="horz" lIns="96651" tIns="48326" rIns="96651" bIns="48326" rtlCol="0" anchor="ctr"/>
          <a:lstStyle/>
          <a:p>
            <a:endParaRPr lang="en-US"/>
          </a:p>
        </p:txBody>
      </p:sp>
      <p:sp>
        <p:nvSpPr>
          <p:cNvPr id="5" name="Notes Placeholder 4"/>
          <p:cNvSpPr>
            <a:spLocks noGrp="1"/>
          </p:cNvSpPr>
          <p:nvPr>
            <p:ph type="body" sz="quarter" idx="3"/>
          </p:nvPr>
        </p:nvSpPr>
        <p:spPr>
          <a:xfrm>
            <a:off x="731521" y="4560572"/>
            <a:ext cx="5852160" cy="4320540"/>
          </a:xfrm>
          <a:prstGeom prst="rect">
            <a:avLst/>
          </a:prstGeom>
        </p:spPr>
        <p:txBody>
          <a:bodyPr vert="horz" lIns="96651" tIns="48326" rIns="96651" bIns="483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1" cy="480060"/>
          </a:xfrm>
          <a:prstGeom prst="rect">
            <a:avLst/>
          </a:prstGeom>
        </p:spPr>
        <p:txBody>
          <a:bodyPr vert="horz" lIns="96651" tIns="48326" rIns="96651" bIns="48326" rtlCol="0" anchor="b"/>
          <a:lstStyle>
            <a:lvl1pPr algn="l">
              <a:defRPr sz="1200"/>
            </a:lvl1pPr>
          </a:lstStyle>
          <a:p>
            <a:endParaRPr lang="en-US"/>
          </a:p>
        </p:txBody>
      </p:sp>
      <p:sp>
        <p:nvSpPr>
          <p:cNvPr id="7" name="Slide Number Placeholder 6"/>
          <p:cNvSpPr>
            <a:spLocks noGrp="1"/>
          </p:cNvSpPr>
          <p:nvPr>
            <p:ph type="sldNum" sz="quarter" idx="5"/>
          </p:nvPr>
        </p:nvSpPr>
        <p:spPr>
          <a:xfrm>
            <a:off x="4143588" y="9119474"/>
            <a:ext cx="3169921" cy="480060"/>
          </a:xfrm>
          <a:prstGeom prst="rect">
            <a:avLst/>
          </a:prstGeom>
        </p:spPr>
        <p:txBody>
          <a:bodyPr vert="horz" lIns="96651" tIns="48326" rIns="96651" bIns="48326" rtlCol="0" anchor="b"/>
          <a:lstStyle>
            <a:lvl1pPr algn="r">
              <a:defRPr sz="1200"/>
            </a:lvl1pPr>
          </a:lstStyle>
          <a:p>
            <a:fld id="{E39A7939-6F73-4A36-9F77-7B723357C883}" type="slidenum">
              <a:rPr lang="en-US" smtClean="0"/>
              <a:t>‹#›</a:t>
            </a:fld>
            <a:endParaRPr lang="en-US"/>
          </a:p>
        </p:txBody>
      </p:sp>
    </p:spTree>
    <p:extLst>
      <p:ext uri="{BB962C8B-B14F-4D97-AF65-F5344CB8AC3E}">
        <p14:creationId xmlns:p14="http://schemas.microsoft.com/office/powerpoint/2010/main" val="1898777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39A7939-6F73-4A36-9F77-7B723357C883}" type="slidenum">
              <a:rPr lang="en-US" smtClean="0"/>
              <a:t>7</a:t>
            </a:fld>
            <a:endParaRPr lang="en-US"/>
          </a:p>
        </p:txBody>
      </p:sp>
    </p:spTree>
    <p:extLst>
      <p:ext uri="{BB962C8B-B14F-4D97-AF65-F5344CB8AC3E}">
        <p14:creationId xmlns:p14="http://schemas.microsoft.com/office/powerpoint/2010/main" val="42812719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4"/>
            <a:ext cx="7848600" cy="1927225"/>
          </a:xfrm>
        </p:spPr>
        <p:txBody>
          <a:bodyPr anchor="b">
            <a:noAutofit/>
          </a:bodyPr>
          <a:lstStyle>
            <a:lvl1pPr>
              <a:defRPr sz="5400" cap="all" baseline="0"/>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C8A432C8-69A7-458B-9684-2BFA64B31948}"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96A3A3-94A6-4E5B-AF39-173ACA3E61CC}"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1"/>
            <a:ext cx="7772400" cy="2200275"/>
          </a:xfrm>
        </p:spPr>
        <p:txBody>
          <a:bodyPr anchor="b">
            <a:normAutofit/>
          </a:bodyPr>
          <a:lstStyle>
            <a:lvl1pPr algn="l">
              <a:defRPr sz="4800" b="0" cap="all"/>
            </a:lvl1pPr>
          </a:lstStyle>
          <a:p>
            <a:r>
              <a:rPr lang="en-US"/>
              <a:t>Click to edit Master title style</a:t>
            </a:r>
          </a:p>
        </p:txBody>
      </p:sp>
      <p:sp>
        <p:nvSpPr>
          <p:cNvPr id="3" name="Text Placeholder 2"/>
          <p:cNvSpPr>
            <a:spLocks noGrp="1"/>
          </p:cNvSpPr>
          <p:nvPr>
            <p:ph type="body" idx="1"/>
          </p:nvPr>
        </p:nvSpPr>
        <p:spPr>
          <a:xfrm>
            <a:off x="722313" y="4626868"/>
            <a:ext cx="7772400" cy="1500187"/>
          </a:xfrm>
        </p:spPr>
        <p:txBody>
          <a:bodyPr anchor="t">
            <a:normAutofit/>
          </a:bodyPr>
          <a:lstStyle>
            <a:lvl1pPr marL="0" indent="0">
              <a:buNone/>
              <a:defRPr sz="2400">
                <a:solidFill>
                  <a:schemeClr val="tx2"/>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933D019-A32C-4EAD-B8E6-DBDA699692FD}"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EBA98F-560C-4997-81C4-81D4D9187EAB}" type="datetime2">
              <a:rPr lang="en-US" smtClean="0"/>
              <a:t>Sunday, July 20, 2025</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50972B2-CA5C-437D-87D0-8081271A9E4B}" type="datetime2">
              <a:rPr lang="en-US" smtClean="0"/>
              <a:t>Sunday, July 20, 2025</a:t>
            </a:fld>
            <a:endParaRPr lang="en-US"/>
          </a:p>
        </p:txBody>
      </p:sp>
      <p:sp>
        <p:nvSpPr>
          <p:cNvPr id="8" name="Footer Placeholder 7"/>
          <p:cNvSpPr>
            <a:spLocks noGrp="1"/>
          </p:cNvSpPr>
          <p:nvPr>
            <p:ph type="ftr" sz="quarter" idx="11"/>
          </p:nvPr>
        </p:nvSpPr>
        <p:spPr/>
        <p:txBody>
          <a:bodyPr/>
          <a:lstStyle/>
          <a:p>
            <a:pPr algn="r"/>
            <a:endParaRPr lang="en-US"/>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217817" y="4045824"/>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9CD4847-11EF-4466-A8AD-85CDB7B49118}" type="datetime2">
              <a:rPr lang="en-US" smtClean="0"/>
              <a:t>Sunday, July 20, 2025</a:t>
            </a:fld>
            <a:endParaRPr lang="en-US"/>
          </a:p>
        </p:txBody>
      </p:sp>
      <p:sp>
        <p:nvSpPr>
          <p:cNvPr id="4" name="Footer Placeholder 3"/>
          <p:cNvSpPr>
            <a:spLocks noGrp="1"/>
          </p:cNvSpPr>
          <p:nvPr>
            <p:ph type="ftr" sz="quarter" idx="11"/>
          </p:nvPr>
        </p:nvSpPr>
        <p:spPr/>
        <p:txBody>
          <a:bodyPr/>
          <a:lstStyle/>
          <a:p>
            <a:pPr algn="r"/>
            <a:endParaRPr lang="en-US"/>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t>Sunday, July 20, 2025</a:t>
            </a:fld>
            <a:endParaRPr lang="en-US"/>
          </a:p>
        </p:txBody>
      </p:sp>
      <p:sp>
        <p:nvSpPr>
          <p:cNvPr id="3" name="Footer Placeholder 2"/>
          <p:cNvSpPr>
            <a:spLocks noGrp="1"/>
          </p:cNvSpPr>
          <p:nvPr>
            <p:ph type="ftr" sz="quarter" idx="11"/>
          </p:nvPr>
        </p:nvSpPr>
        <p:spPr/>
        <p:txBody>
          <a:bodyPr/>
          <a:lstStyle/>
          <a:p>
            <a:pPr algn="r"/>
            <a:endParaRPr lang="en-US"/>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130556"/>
            <a:ext cx="2139696" cy="4243615"/>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E976D3-5B7F-4300-ABED-C91F1B2AE209}" type="datetime2">
              <a:rPr lang="en-US" smtClean="0"/>
              <a:t>Sunday, July 20, 2025</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13116" y="3580208"/>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792480"/>
            <a:ext cx="2142680" cy="1264920"/>
          </a:xfrm>
        </p:spPr>
        <p:txBody>
          <a:bodyPr anchor="b">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DC1E59-17DD-41CE-97CA-624A472382D4}" type="datetime2">
              <a:rPr lang="en-US" smtClean="0"/>
              <a:t>Sunday, July 20, 2025</a:t>
            </a:fld>
            <a:endParaRPr lang="en-US"/>
          </a:p>
        </p:txBody>
      </p:sp>
      <p:sp>
        <p:nvSpPr>
          <p:cNvPr id="6" name="Footer Placeholder 5"/>
          <p:cNvSpPr>
            <a:spLocks noGrp="1"/>
          </p:cNvSpPr>
          <p:nvPr>
            <p:ph type="ftr" sz="quarter" idx="11"/>
          </p:nvPr>
        </p:nvSpPr>
        <p:spPr/>
        <p:txBody>
          <a:bodyPr/>
          <a:lstStyle/>
          <a:p>
            <a:pPr algn="r"/>
            <a:endParaRPr lang="en-US"/>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C057FC-95B6-4D89-AFDA-ABA33EE921E5}"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4549AC-EB31-477F-92A9-B1988E232878}" type="datetime2">
              <a:rPr lang="en-US" smtClean="0"/>
              <a:t>Sunday, July 20, 2025</a:t>
            </a:fld>
            <a:endParaRPr lang="en-US"/>
          </a:p>
        </p:txBody>
      </p:sp>
      <p:sp>
        <p:nvSpPr>
          <p:cNvPr id="5" name="Footer Placeholder 4"/>
          <p:cNvSpPr>
            <a:spLocks noGrp="1"/>
          </p:cNvSpPr>
          <p:nvPr>
            <p:ph type="ftr" sz="quarter" idx="11"/>
          </p:nvPr>
        </p:nvSpPr>
        <p:spPr/>
        <p:txBody>
          <a:bodyPr/>
          <a:lstStyle/>
          <a:p>
            <a:pPr algn="r"/>
            <a:endParaRPr lang="en-US"/>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t>Sunday, July 20, 2025</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pPr algn="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Lst>
  <p:hf sldNum="0" hdr="0" ftr="0" dt="0"/>
  <p:txStyles>
    <p:titleStyle>
      <a:lvl1pPr algn="l" defTabSz="914377" rtl="0" eaLnBrk="1" latinLnBrk="0" hangingPunct="1">
        <a:spcBef>
          <a:spcPct val="0"/>
        </a:spcBef>
        <a:buNone/>
        <a:defRPr sz="4000" kern="1200" spc="-100" baseline="0">
          <a:solidFill>
            <a:schemeClr val="tx2"/>
          </a:solidFill>
          <a:latin typeface="+mj-lt"/>
          <a:ea typeface="+mj-ea"/>
          <a:cs typeface="+mj-cs"/>
        </a:defRPr>
      </a:lvl1pPr>
    </p:titleStyle>
    <p:bodyStyle>
      <a:lvl1pPr marL="182875" indent="-182875" algn="l" defTabSz="914377"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189" indent="-182875" algn="l" defTabSz="914377"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02" indent="-182875" algn="l" defTabSz="914377"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15" indent="-182875" algn="l" defTabSz="914377"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690" indent="-137157" algn="l" defTabSz="914377"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566"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41"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17"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192" indent="-182875" algn="l" defTabSz="914377"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image" Target="../media/image17.png"/><Relationship Id="rId7"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8.png"/><Relationship Id="rId10" Type="http://schemas.microsoft.com/office/2007/relationships/hdphoto" Target="../media/hdphoto5.wdp"/><Relationship Id="rId4" Type="http://schemas.microsoft.com/office/2007/relationships/hdphoto" Target="../media/hdphoto2.wdp"/><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diagramLayout" Target="../diagrams/layout3.xml"/><Relationship Id="rId7" Type="http://schemas.openxmlformats.org/officeDocument/2006/relationships/diagramData" Target="../diagrams/data4.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11" Type="http://schemas.microsoft.com/office/2007/relationships/diagramDrawing" Target="../diagrams/drawing4.xml"/><Relationship Id="rId5" Type="http://schemas.openxmlformats.org/officeDocument/2006/relationships/diagramColors" Target="../diagrams/colors3.xml"/><Relationship Id="rId10" Type="http://schemas.openxmlformats.org/officeDocument/2006/relationships/diagramColors" Target="../diagrams/colors4.xml"/><Relationship Id="rId4" Type="http://schemas.openxmlformats.org/officeDocument/2006/relationships/diagramQuickStyle" Target="../diagrams/quickStyle3.xml"/><Relationship Id="rId9"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F6B22-D9FF-DEE7-8EFA-4210537AF35A}"/>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0C8A15E-D8A7-B42B-F95C-8E7220812F7F}"/>
              </a:ext>
            </a:extLst>
          </p:cNvPr>
          <p:cNvGraphicFramePr/>
          <p:nvPr>
            <p:extLst>
              <p:ext uri="{D42A27DB-BD31-4B8C-83A1-F6EECF244321}">
                <p14:modId xmlns:p14="http://schemas.microsoft.com/office/powerpoint/2010/main" val="1422532861"/>
              </p:ext>
            </p:extLst>
          </p:nvPr>
        </p:nvGraphicFramePr>
        <p:xfrm>
          <a:off x="107301" y="494004"/>
          <a:ext cx="8929397"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a:extLst>
              <a:ext uri="{FF2B5EF4-FFF2-40B4-BE49-F238E27FC236}">
                <a16:creationId xmlns:a16="http://schemas.microsoft.com/office/drawing/2014/main" id="{CA6A9814-F702-6F7E-0F9A-0C72F510FDA9}"/>
              </a:ext>
            </a:extLst>
          </p:cNvPr>
          <p:cNvGraphicFramePr/>
          <p:nvPr>
            <p:extLst>
              <p:ext uri="{D42A27DB-BD31-4B8C-83A1-F6EECF244321}">
                <p14:modId xmlns:p14="http://schemas.microsoft.com/office/powerpoint/2010/main" val="3715272658"/>
              </p:ext>
            </p:extLst>
          </p:nvPr>
        </p:nvGraphicFramePr>
        <p:xfrm>
          <a:off x="107301" y="3872722"/>
          <a:ext cx="8929397"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a:extLst>
              <a:ext uri="{FF2B5EF4-FFF2-40B4-BE49-F238E27FC236}">
                <a16:creationId xmlns:a16="http://schemas.microsoft.com/office/drawing/2014/main" id="{C25295D7-529D-E991-14F5-17AB338B9507}"/>
              </a:ext>
            </a:extLst>
          </p:cNvPr>
          <p:cNvSpPr txBox="1"/>
          <p:nvPr/>
        </p:nvSpPr>
        <p:spPr>
          <a:xfrm>
            <a:off x="0" y="-106086"/>
            <a:ext cx="9144000" cy="584775"/>
          </a:xfrm>
          <a:prstGeom prst="rect">
            <a:avLst/>
          </a:prstGeom>
          <a:noFill/>
        </p:spPr>
        <p:txBody>
          <a:bodyPr wrap="square" rtlCol="0" anchor="ctr">
            <a:spAutoFit/>
          </a:bodyPr>
          <a:lstStyle/>
          <a:p>
            <a:pPr algn="ctr"/>
            <a:r>
              <a:rPr lang="en-US" sz="3200" b="1" spc="600">
                <a:solidFill>
                  <a:schemeClr val="bg1"/>
                </a:solidFill>
                <a:effectLst>
                  <a:outerShdw blurRad="38100" dist="38100" dir="2700000" algn="tl">
                    <a:srgbClr val="000000">
                      <a:alpha val="43137"/>
                    </a:srgbClr>
                  </a:outerShdw>
                </a:effectLst>
              </a:rPr>
              <a:t>TIME TRACKING DATA FLOW</a:t>
            </a:r>
          </a:p>
        </p:txBody>
      </p:sp>
    </p:spTree>
    <p:extLst>
      <p:ext uri="{BB962C8B-B14F-4D97-AF65-F5344CB8AC3E}">
        <p14:creationId xmlns:p14="http://schemas.microsoft.com/office/powerpoint/2010/main" val="3995417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5A65671-2523-49E7-B66C-F5030458A17B}"/>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1CD75A01-2084-4223-823A-DDD3400DD0F8}"/>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64680E71-0038-4B0C-ADE2-D0D37AF9B51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761D13ED-1560-4810-B9EF-41DF961B0D84}"/>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FD3C64FC-9A4F-4D5E-9ADD-BF250D207FC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FE5B33DD-5B82-453B-AF59-82F07F4EA64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9EF1B51E-83F1-4954-8B65-58CE9B388FC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F4E2793E-D99F-4D37-B7EF-5EBA215666FB}"/>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graphicEl>
                                              <a:dgm id="{6AA6F488-0F13-4E45-96D9-8296A095D4AC}"/>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graphicEl>
                                              <a:dgm id="{21D10B01-ED60-484E-BEA6-A81F01B02EA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graphicEl>
                                              <a:dgm id="{BB1E29C5-716F-4AC8-BF95-2DD5AC3B079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graphicEl>
                                              <a:dgm id="{67FDA82D-1193-4792-AF6C-155C20D5B06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graphicEl>
                                              <a:dgm id="{1E5A1E86-DAF0-4C53-A2D1-5D4D039E1276}"/>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graphicEl>
                                              <a:dgm id="{D787D71D-BADD-40A3-A6CC-3B0C6E3A47F4}"/>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graphicEl>
                                              <a:dgm id="{8E70BD26-107E-41CE-8F16-D79102832056}"/>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graphicEl>
                                              <a:dgm id="{9F75B8E8-1FE0-4E01-A817-5D21D1DCD65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15" grpId="0">
        <p:bldSub>
          <a:bldDgm bld="one"/>
        </p:bldSub>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C9632AC-318B-CD97-21F9-E54A9BD4A8A2}"/>
              </a:ext>
            </a:extLst>
          </p:cNvPr>
          <p:cNvSpPr/>
          <p:nvPr/>
        </p:nvSpPr>
        <p:spPr>
          <a:xfrm>
            <a:off x="52754" y="1418493"/>
            <a:ext cx="9038492" cy="4062651"/>
          </a:xfrm>
          <a:prstGeom prst="rect">
            <a:avLst/>
          </a:prstGeom>
          <a:noFill/>
        </p:spPr>
        <p:txBody>
          <a:bodyPr wrap="square" lIns="91440" tIns="45720" rIns="91440" bIns="45720">
            <a:spAutoFit/>
          </a:bodyPr>
          <a:lstStyle/>
          <a:p>
            <a:pPr algn="ctr"/>
            <a:r>
              <a:rPr lang="en-US" sz="9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Time Tracking Data Flow</a:t>
            </a:r>
          </a:p>
          <a:p>
            <a:pPr algn="ctr"/>
            <a:r>
              <a:rPr lang="en-US" sz="66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latin typeface="Congenial Black" panose="02000503040000020004" pitchFamily="2" charset="0"/>
                <a:ea typeface="ADLaM Display" panose="020F0502020204030204" pitchFamily="2" charset="0"/>
                <a:cs typeface="ADLaM Display" panose="020F0502020204030204" pitchFamily="2" charset="0"/>
              </a:rPr>
              <a:t>Example: NPRRA</a:t>
            </a:r>
          </a:p>
        </p:txBody>
      </p:sp>
    </p:spTree>
    <p:extLst>
      <p:ext uri="{BB962C8B-B14F-4D97-AF65-F5344CB8AC3E}">
        <p14:creationId xmlns:p14="http://schemas.microsoft.com/office/powerpoint/2010/main" val="26746375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18ED2-9780-3961-E304-4B7659AF861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1675603-6EBB-B915-3211-5317D1025C0C}"/>
              </a:ext>
            </a:extLst>
          </p:cNvPr>
          <p:cNvPicPr>
            <a:picLocks noChangeAspect="1"/>
          </p:cNvPicPr>
          <p:nvPr/>
        </p:nvPicPr>
        <p:blipFill>
          <a:blip r:embed="rId2"/>
          <a:stretch>
            <a:fillRect/>
          </a:stretch>
        </p:blipFill>
        <p:spPr>
          <a:xfrm>
            <a:off x="0" y="1863550"/>
            <a:ext cx="9081370" cy="3130899"/>
          </a:xfrm>
          <a:prstGeom prst="rect">
            <a:avLst/>
          </a:prstGeom>
        </p:spPr>
      </p:pic>
    </p:spTree>
    <p:extLst>
      <p:ext uri="{BB962C8B-B14F-4D97-AF65-F5344CB8AC3E}">
        <p14:creationId xmlns:p14="http://schemas.microsoft.com/office/powerpoint/2010/main" val="27039795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C0C79FB-E548-06A5-2F9C-7C92AFA2342E}"/>
              </a:ext>
            </a:extLst>
          </p:cNvPr>
          <p:cNvPicPr>
            <a:picLocks noChangeAspect="1"/>
          </p:cNvPicPr>
          <p:nvPr/>
        </p:nvPicPr>
        <p:blipFill>
          <a:blip r:embed="rId2"/>
          <a:stretch>
            <a:fillRect/>
          </a:stretch>
        </p:blipFill>
        <p:spPr>
          <a:xfrm>
            <a:off x="0" y="2349500"/>
            <a:ext cx="9144000" cy="2159000"/>
          </a:xfrm>
          <a:prstGeom prst="rect">
            <a:avLst/>
          </a:prstGeom>
        </p:spPr>
      </p:pic>
    </p:spTree>
    <p:extLst>
      <p:ext uri="{BB962C8B-B14F-4D97-AF65-F5344CB8AC3E}">
        <p14:creationId xmlns:p14="http://schemas.microsoft.com/office/powerpoint/2010/main" val="16056652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56511-FD4D-470F-BF64-07E7D31E6275}"/>
              </a:ext>
            </a:extLst>
          </p:cNvPr>
          <p:cNvSpPr>
            <a:spLocks noGrp="1"/>
          </p:cNvSpPr>
          <p:nvPr>
            <p:ph type="title"/>
          </p:nvPr>
        </p:nvSpPr>
        <p:spPr>
          <a:xfrm>
            <a:off x="457200" y="234454"/>
            <a:ext cx="8229600" cy="990600"/>
          </a:xfrm>
        </p:spPr>
        <p:txBody>
          <a:bodyPr/>
          <a:lstStyle/>
          <a:p>
            <a:r>
              <a:rPr lang="en-US"/>
              <a:t>Advantages of Time Tracking</a:t>
            </a:r>
          </a:p>
        </p:txBody>
      </p:sp>
      <p:sp>
        <p:nvSpPr>
          <p:cNvPr id="3" name="Content Placeholder 2">
            <a:extLst>
              <a:ext uri="{FF2B5EF4-FFF2-40B4-BE49-F238E27FC236}">
                <a16:creationId xmlns:a16="http://schemas.microsoft.com/office/drawing/2014/main" id="{C194D49D-6DBF-9F6A-E71E-DF89D9384F07}"/>
              </a:ext>
            </a:extLst>
          </p:cNvPr>
          <p:cNvSpPr>
            <a:spLocks noGrp="1"/>
          </p:cNvSpPr>
          <p:nvPr>
            <p:ph idx="1"/>
          </p:nvPr>
        </p:nvSpPr>
        <p:spPr>
          <a:xfrm>
            <a:off x="181708" y="1225054"/>
            <a:ext cx="8780584" cy="4876800"/>
          </a:xfrm>
        </p:spPr>
        <p:txBody>
          <a:bodyPr>
            <a:noAutofit/>
          </a:bodyPr>
          <a:lstStyle/>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Ensures Accurate Billing and Reduces Scope Creep</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Tracking time helps ensure we are paid for all work done and reduces scope creep. Reporting on our time lets our clients know where their money is going and how much work we have completed for them.</a:t>
            </a:r>
            <a:r>
              <a:rPr lang="en-US" sz="1800" b="1" kern="100">
                <a:effectLst/>
                <a:ea typeface="Aptos" panose="020B0004020202020204" pitchFamily="34" charset="0"/>
                <a:cs typeface="Times New Roman" panose="02020603050405020304" pitchFamily="18" charset="0"/>
              </a:rPr>
              <a:t> </a:t>
            </a:r>
            <a:br>
              <a:rPr lang="en-US" sz="1800" b="1" kern="100">
                <a:effectLst/>
                <a:ea typeface="Aptos" panose="020B0004020202020204" pitchFamily="34" charset="0"/>
                <a:cs typeface="Times New Roman" panose="02020603050405020304" pitchFamily="18" charset="0"/>
              </a:rPr>
            </a:br>
            <a:endParaRPr lang="en-US" sz="1800" kern="100">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Reduces Time Wastage</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By analyzing the data, we can identify tasks that take longer than necessary and decide how to optimize or eliminate them.</a:t>
            </a:r>
            <a:br>
              <a:rPr lang="en-US" sz="1800" kern="100">
                <a:effectLst/>
                <a:ea typeface="Aptos" panose="020B0004020202020204" pitchFamily="34" charset="0"/>
                <a:cs typeface="Times New Roman" panose="02020603050405020304" pitchFamily="18" charset="0"/>
              </a:rPr>
            </a:br>
            <a:endParaRPr lang="en-US" sz="1800" kern="100">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Balances Workloads</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Monitoring hours helps us ensure team members aren’t overwhelmed with work and provides visibility into who may have extra time to assist other teams as needed.</a:t>
            </a:r>
            <a:br>
              <a:rPr lang="en-US" sz="1800" kern="100">
                <a:effectLst/>
                <a:ea typeface="Aptos" panose="020B0004020202020204" pitchFamily="34" charset="0"/>
                <a:cs typeface="Times New Roman" panose="02020603050405020304" pitchFamily="18" charset="0"/>
              </a:rPr>
            </a:br>
            <a:endParaRPr lang="en-US" sz="1800" kern="100">
              <a:effectLst/>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Improves Future Project Estimations</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The metrics available from consistent and accurate time tracking allow us to estimate hours better for new projects or new clients.</a:t>
            </a:r>
            <a:br>
              <a:rPr lang="en-US" sz="1800" kern="100">
                <a:effectLst/>
                <a:ea typeface="Aptos" panose="020B0004020202020204" pitchFamily="34" charset="0"/>
                <a:cs typeface="Times New Roman" panose="02020603050405020304" pitchFamily="18" charset="0"/>
              </a:rPr>
            </a:br>
            <a:endParaRPr lang="en-US" sz="1800" kern="100">
              <a:effectLst/>
              <a:ea typeface="Aptos" panose="020B0004020202020204" pitchFamily="34" charset="0"/>
              <a:cs typeface="Times New Roman" panose="02020603050405020304" pitchFamily="18" charset="0"/>
            </a:endParaRPr>
          </a:p>
          <a:p>
            <a:pPr>
              <a:lnSpc>
                <a:spcPct val="107000"/>
              </a:lnSpc>
              <a:spcBef>
                <a:spcPts val="0"/>
              </a:spcBef>
            </a:pPr>
            <a:r>
              <a:rPr lang="en-US" sz="2000" b="1" kern="100">
                <a:solidFill>
                  <a:schemeClr val="accent2"/>
                </a:solidFill>
                <a:effectLst/>
                <a:ea typeface="Aptos" panose="020B0004020202020204" pitchFamily="34" charset="0"/>
                <a:cs typeface="Times New Roman" panose="02020603050405020304" pitchFamily="18" charset="0"/>
              </a:rPr>
              <a:t>Promotes Efficient Time Management</a:t>
            </a:r>
            <a:r>
              <a:rPr lang="en-US" sz="2000" kern="100">
                <a:solidFill>
                  <a:schemeClr val="accent2"/>
                </a:solidFill>
                <a:effectLst/>
                <a:ea typeface="Aptos" panose="020B0004020202020204" pitchFamily="34" charset="0"/>
                <a:cs typeface="Times New Roman" panose="02020603050405020304" pitchFamily="18" charset="0"/>
              </a:rPr>
              <a:t>: </a:t>
            </a:r>
            <a:r>
              <a:rPr lang="en-US" sz="1800" kern="100">
                <a:effectLst/>
                <a:ea typeface="Aptos" panose="020B0004020202020204" pitchFamily="34" charset="0"/>
                <a:cs typeface="Times New Roman" panose="02020603050405020304" pitchFamily="18" charset="0"/>
              </a:rPr>
              <a:t>Regular time tracking encourages us to use our time more efficiently and wisely. By being more aware of how we spend our work hours, we can prioritize tasks better and reduce time wasted on less critical activities.  </a:t>
            </a:r>
          </a:p>
        </p:txBody>
      </p:sp>
    </p:spTree>
    <p:extLst>
      <p:ext uri="{BB962C8B-B14F-4D97-AF65-F5344CB8AC3E}">
        <p14:creationId xmlns:p14="http://schemas.microsoft.com/office/powerpoint/2010/main" val="193532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2 Key Difference between Product and Service - TechClient">
            <a:extLst>
              <a:ext uri="{FF2B5EF4-FFF2-40B4-BE49-F238E27FC236}">
                <a16:creationId xmlns:a16="http://schemas.microsoft.com/office/drawing/2014/main" id="{9B76EC4A-DCF2-827F-D033-5E897E555DB1}"/>
              </a:ext>
            </a:extLst>
          </p:cNvPr>
          <p:cNvPicPr>
            <a:picLocks noChangeAspect="1" noChangeArrowheads="1"/>
          </p:cNvPicPr>
          <p:nvPr/>
        </p:nvPicPr>
        <p:blipFill>
          <a:blip r:embed="rId2">
            <a:duotone>
              <a:schemeClr val="accent2">
                <a:shade val="45000"/>
                <a:satMod val="135000"/>
              </a:schemeClr>
              <a:prstClr val="white"/>
            </a:duotone>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bwMode="auto">
          <a:xfrm>
            <a:off x="1397000" y="1670050"/>
            <a:ext cx="6350000" cy="35179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808B0AFF-B354-0146-6847-FF9BE5F18766}"/>
              </a:ext>
            </a:extLst>
          </p:cNvPr>
          <p:cNvSpPr/>
          <p:nvPr/>
        </p:nvSpPr>
        <p:spPr>
          <a:xfrm>
            <a:off x="438721" y="805160"/>
            <a:ext cx="8266558"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1"/>
                </a:solidFill>
              </a:rPr>
              <a:t>Those in the Conference Room: Examples of Product Companies</a:t>
            </a:r>
          </a:p>
        </p:txBody>
      </p:sp>
      <p:sp>
        <p:nvSpPr>
          <p:cNvPr id="3" name="Rectangle 2">
            <a:extLst>
              <a:ext uri="{FF2B5EF4-FFF2-40B4-BE49-F238E27FC236}">
                <a16:creationId xmlns:a16="http://schemas.microsoft.com/office/drawing/2014/main" id="{3DE786BD-B526-208C-A138-0A414A24DA39}"/>
              </a:ext>
            </a:extLst>
          </p:cNvPr>
          <p:cNvSpPr/>
          <p:nvPr/>
        </p:nvSpPr>
        <p:spPr>
          <a:xfrm>
            <a:off x="809463" y="5591175"/>
            <a:ext cx="7525073" cy="461665"/>
          </a:xfrm>
          <a:prstGeom prst="rect">
            <a:avLst/>
          </a:prstGeom>
          <a:noFill/>
        </p:spPr>
        <p:txBody>
          <a:bodyPr wrap="non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2400" b="1" dirty="0">
                <a:ln/>
                <a:solidFill>
                  <a:schemeClr val="accent2"/>
                </a:solidFill>
              </a:rPr>
              <a:t>Those Attending Virtually: Examples of Service Companies</a:t>
            </a:r>
          </a:p>
        </p:txBody>
      </p:sp>
    </p:spTree>
    <p:extLst>
      <p:ext uri="{BB962C8B-B14F-4D97-AF65-F5344CB8AC3E}">
        <p14:creationId xmlns:p14="http://schemas.microsoft.com/office/powerpoint/2010/main" val="1599252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6A255FF-26A3-F7B8-E71E-863437B4F7D3}"/>
              </a:ext>
            </a:extLst>
          </p:cNvPr>
          <p:cNvSpPr txBox="1"/>
          <p:nvPr/>
        </p:nvSpPr>
        <p:spPr>
          <a:xfrm>
            <a:off x="0" y="-106086"/>
            <a:ext cx="9144000" cy="584775"/>
          </a:xfrm>
          <a:prstGeom prst="rect">
            <a:avLst/>
          </a:prstGeom>
          <a:noFill/>
        </p:spPr>
        <p:txBody>
          <a:bodyPr wrap="square" rtlCol="0" anchor="ctr">
            <a:spAutoFit/>
          </a:bodyPr>
          <a:lstStyle/>
          <a:p>
            <a:pPr algn="ctr"/>
            <a:r>
              <a:rPr lang="en-US" sz="3200" b="1" spc="600" dirty="0">
                <a:solidFill>
                  <a:schemeClr val="bg1"/>
                </a:solidFill>
                <a:effectLst>
                  <a:outerShdw blurRad="38100" dist="38100" dir="2700000" algn="tl">
                    <a:srgbClr val="000000">
                      <a:alpha val="43137"/>
                    </a:srgbClr>
                  </a:outerShdw>
                </a:effectLst>
              </a:rPr>
              <a:t>METRICS MEASURED BY COMPANIES</a:t>
            </a:r>
          </a:p>
        </p:txBody>
      </p:sp>
      <p:graphicFrame>
        <p:nvGraphicFramePr>
          <p:cNvPr id="5" name="Table 4">
            <a:extLst>
              <a:ext uri="{FF2B5EF4-FFF2-40B4-BE49-F238E27FC236}">
                <a16:creationId xmlns:a16="http://schemas.microsoft.com/office/drawing/2014/main" id="{4FC7AC66-013C-68B9-0961-5C85C104F12F}"/>
              </a:ext>
            </a:extLst>
          </p:cNvPr>
          <p:cNvGraphicFramePr>
            <a:graphicFrameLocks noGrp="1"/>
          </p:cNvGraphicFramePr>
          <p:nvPr/>
        </p:nvGraphicFramePr>
        <p:xfrm>
          <a:off x="228600" y="835024"/>
          <a:ext cx="8686800" cy="4572000"/>
        </p:xfrm>
        <a:graphic>
          <a:graphicData uri="http://schemas.openxmlformats.org/drawingml/2006/table">
            <a:tbl>
              <a:tblPr firstRow="1" bandRow="1">
                <a:tableStyleId>{21E4AEA4-8DFA-4A89-87EB-49C32662AFE0}</a:tableStyleId>
              </a:tblPr>
              <a:tblGrid>
                <a:gridCol w="4343400">
                  <a:extLst>
                    <a:ext uri="{9D8B030D-6E8A-4147-A177-3AD203B41FA5}">
                      <a16:colId xmlns:a16="http://schemas.microsoft.com/office/drawing/2014/main" val="506649682"/>
                    </a:ext>
                  </a:extLst>
                </a:gridCol>
                <a:gridCol w="4343400">
                  <a:extLst>
                    <a:ext uri="{9D8B030D-6E8A-4147-A177-3AD203B41FA5}">
                      <a16:colId xmlns:a16="http://schemas.microsoft.com/office/drawing/2014/main" val="147729278"/>
                    </a:ext>
                  </a:extLst>
                </a:gridCol>
              </a:tblGrid>
              <a:tr h="370223">
                <a:tc>
                  <a:txBody>
                    <a:bodyPr/>
                    <a:lstStyle/>
                    <a:p>
                      <a:pPr algn="ctr"/>
                      <a:r>
                        <a:rPr lang="en-US" dirty="0"/>
                        <a:t>PRODUCT COMPANIES</a:t>
                      </a:r>
                    </a:p>
                  </a:txBody>
                  <a:tcPr/>
                </a:tc>
                <a:tc>
                  <a:txBody>
                    <a:bodyPr/>
                    <a:lstStyle/>
                    <a:p>
                      <a:pPr algn="ctr"/>
                      <a:r>
                        <a:rPr lang="en-US" dirty="0"/>
                        <a:t>SERVICE COMPANIES</a:t>
                      </a:r>
                    </a:p>
                  </a:txBody>
                  <a:tcPr/>
                </a:tc>
                <a:extLst>
                  <a:ext uri="{0D108BD9-81ED-4DB2-BD59-A6C34878D82A}">
                    <a16:rowId xmlns:a16="http://schemas.microsoft.com/office/drawing/2014/main" val="2143726218"/>
                  </a:ext>
                </a:extLst>
              </a:tr>
              <a:tr h="4201777">
                <a:tc>
                  <a:txBody>
                    <a:bodyPr/>
                    <a:lstStyle/>
                    <a:p>
                      <a:pPr algn="ctr"/>
                      <a:endParaRPr lang="en-US" dirty="0"/>
                    </a:p>
                  </a:txBody>
                  <a:tcPr/>
                </a:tc>
                <a:tc>
                  <a:txBody>
                    <a:bodyPr/>
                    <a:lstStyle/>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p>
                      <a:pPr algn="ctr"/>
                      <a:endParaRPr lang="en-US" dirty="0"/>
                    </a:p>
                  </a:txBody>
                  <a:tcPr/>
                </a:tc>
                <a:extLst>
                  <a:ext uri="{0D108BD9-81ED-4DB2-BD59-A6C34878D82A}">
                    <a16:rowId xmlns:a16="http://schemas.microsoft.com/office/drawing/2014/main" val="1881087571"/>
                  </a:ext>
                </a:extLst>
              </a:tr>
            </a:tbl>
          </a:graphicData>
        </a:graphic>
      </p:graphicFrame>
      <p:graphicFrame>
        <p:nvGraphicFramePr>
          <p:cNvPr id="6" name="Table 5">
            <a:extLst>
              <a:ext uri="{FF2B5EF4-FFF2-40B4-BE49-F238E27FC236}">
                <a16:creationId xmlns:a16="http://schemas.microsoft.com/office/drawing/2014/main" id="{BA523400-1585-E9FA-D677-B9E4A9415C11}"/>
              </a:ext>
            </a:extLst>
          </p:cNvPr>
          <p:cNvGraphicFramePr>
            <a:graphicFrameLocks noGrp="1"/>
          </p:cNvGraphicFramePr>
          <p:nvPr/>
        </p:nvGraphicFramePr>
        <p:xfrm>
          <a:off x="228600" y="835024"/>
          <a:ext cx="4343400" cy="4572000"/>
        </p:xfrm>
        <a:graphic>
          <a:graphicData uri="http://schemas.openxmlformats.org/drawingml/2006/table">
            <a:tbl>
              <a:tblPr firstRow="1" bandRow="1">
                <a:tableStyleId>{21E4AEA4-8DFA-4A89-87EB-49C32662AFE0}</a:tableStyleId>
              </a:tblPr>
              <a:tblGrid>
                <a:gridCol w="4343400">
                  <a:extLst>
                    <a:ext uri="{9D8B030D-6E8A-4147-A177-3AD203B41FA5}">
                      <a16:colId xmlns:a16="http://schemas.microsoft.com/office/drawing/2014/main" val="506649682"/>
                    </a:ext>
                  </a:extLst>
                </a:gridCol>
              </a:tblGrid>
              <a:tr h="366333">
                <a:tc>
                  <a:txBody>
                    <a:bodyPr/>
                    <a:lstStyle/>
                    <a:p>
                      <a:pPr algn="ctr"/>
                      <a:r>
                        <a:rPr lang="en-US" dirty="0"/>
                        <a:t>PRODUCT COMPANIES</a:t>
                      </a:r>
                    </a:p>
                  </a:txBody>
                  <a:tcPr/>
                </a:tc>
                <a:extLst>
                  <a:ext uri="{0D108BD9-81ED-4DB2-BD59-A6C34878D82A}">
                    <a16:rowId xmlns:a16="http://schemas.microsoft.com/office/drawing/2014/main" val="2143726218"/>
                  </a:ext>
                </a:extLst>
              </a:tr>
              <a:tr h="4205667">
                <a:tc>
                  <a:txBody>
                    <a:bodyPr/>
                    <a:lstStyle/>
                    <a:p>
                      <a:pPr marL="285750" indent="-285750" algn="l">
                        <a:buFont typeface="Arial" panose="020B0604020202020204" pitchFamily="34" charset="0"/>
                        <a:buChar char="•"/>
                      </a:pPr>
                      <a:r>
                        <a:rPr lang="en-US" b="1" dirty="0"/>
                        <a:t>Sales Metrics</a:t>
                      </a:r>
                      <a:br>
                        <a:rPr lang="en-US" dirty="0"/>
                      </a:br>
                      <a:r>
                        <a:rPr lang="en-US" sz="1600" dirty="0"/>
                        <a:t>units sold, revenue, sales growth</a:t>
                      </a:r>
                      <a:br>
                        <a:rPr lang="en-US" sz="1600" dirty="0"/>
                      </a:br>
                      <a:endParaRPr lang="en-US" sz="1600" dirty="0"/>
                    </a:p>
                    <a:p>
                      <a:pPr marL="285750" indent="-285750" algn="l">
                        <a:buFont typeface="Arial" panose="020B0604020202020204" pitchFamily="34" charset="0"/>
                        <a:buChar char="•"/>
                      </a:pPr>
                      <a:r>
                        <a:rPr lang="en-US" b="1" dirty="0"/>
                        <a:t>Inventory Metrics</a:t>
                      </a:r>
                      <a:br>
                        <a:rPr lang="en-US" dirty="0"/>
                      </a:br>
                      <a:r>
                        <a:rPr lang="en-US" sz="1600" dirty="0"/>
                        <a:t>inventory turnover, average number sold</a:t>
                      </a:r>
                      <a:br>
                        <a:rPr lang="en-US" sz="1600" dirty="0"/>
                      </a:br>
                      <a:endParaRPr lang="en-US" sz="1600" dirty="0"/>
                    </a:p>
                    <a:p>
                      <a:pPr marL="285750" indent="-285750" algn="l">
                        <a:buFont typeface="Arial" panose="020B0604020202020204" pitchFamily="34" charset="0"/>
                        <a:buChar char="•"/>
                      </a:pPr>
                      <a:r>
                        <a:rPr lang="en-US" b="1" dirty="0"/>
                        <a:t>Production Metrics</a:t>
                      </a:r>
                      <a:br>
                        <a:rPr lang="en-US" dirty="0"/>
                      </a:br>
                      <a:r>
                        <a:rPr lang="en-US" sz="1600" dirty="0"/>
                        <a:t>production volume, cycle time, etc.</a:t>
                      </a:r>
                      <a:br>
                        <a:rPr lang="en-US" sz="1600" dirty="0"/>
                      </a:br>
                      <a:endParaRPr lang="en-US" sz="1600" dirty="0"/>
                    </a:p>
                    <a:p>
                      <a:pPr marL="285750" indent="-285750" algn="l">
                        <a:buFont typeface="Arial" panose="020B0604020202020204" pitchFamily="34" charset="0"/>
                        <a:buChar char="•"/>
                      </a:pPr>
                      <a:r>
                        <a:rPr lang="en-US" b="1" dirty="0"/>
                        <a:t>Financial Metrics</a:t>
                      </a:r>
                      <a:br>
                        <a:rPr lang="en-US" dirty="0"/>
                      </a:br>
                      <a:r>
                        <a:rPr lang="en-US" sz="1600" dirty="0"/>
                        <a:t>gross margin, cost of goods sold, profit margin</a:t>
                      </a:r>
                      <a:br>
                        <a:rPr lang="en-US" sz="1600" dirty="0"/>
                      </a:br>
                      <a:endParaRPr lang="en-US" sz="1600" dirty="0"/>
                    </a:p>
                    <a:p>
                      <a:pPr marL="285750" indent="-285750" algn="l">
                        <a:buFont typeface="Arial" panose="020B0604020202020204" pitchFamily="34" charset="0"/>
                        <a:buChar char="•"/>
                      </a:pPr>
                      <a:r>
                        <a:rPr lang="en-US" sz="1600" b="1" dirty="0"/>
                        <a:t>Quality Metrics</a:t>
                      </a:r>
                      <a:br>
                        <a:rPr lang="en-US" sz="1600" dirty="0"/>
                      </a:br>
                      <a:r>
                        <a:rPr lang="en-US" sz="1600" dirty="0"/>
                        <a:t>defect rates, return rates, customer satisfaction</a:t>
                      </a:r>
                    </a:p>
                    <a:p>
                      <a:pPr marL="285750" indent="-285750" algn="l">
                        <a:buFont typeface="Arial" panose="020B0604020202020204" pitchFamily="34" charset="0"/>
                        <a:buChar char="•"/>
                      </a:pPr>
                      <a:endParaRPr lang="en-US" dirty="0"/>
                    </a:p>
                  </a:txBody>
                  <a:tcPr/>
                </a:tc>
                <a:extLst>
                  <a:ext uri="{0D108BD9-81ED-4DB2-BD59-A6C34878D82A}">
                    <a16:rowId xmlns:a16="http://schemas.microsoft.com/office/drawing/2014/main" val="1881087571"/>
                  </a:ext>
                </a:extLst>
              </a:tr>
            </a:tbl>
          </a:graphicData>
        </a:graphic>
      </p:graphicFrame>
      <p:pic>
        <p:nvPicPr>
          <p:cNvPr id="10" name="Picture 9" descr="Pastel checklist and pencil">
            <a:extLst>
              <a:ext uri="{FF2B5EF4-FFF2-40B4-BE49-F238E27FC236}">
                <a16:creationId xmlns:a16="http://schemas.microsoft.com/office/drawing/2014/main" id="{8ED9EC35-F6D9-3FC6-2CA6-B162CF730F0D}"/>
              </a:ext>
            </a:extLst>
          </p:cNvPr>
          <p:cNvPicPr>
            <a:picLocks noChangeAspect="1"/>
          </p:cNvPicPr>
          <p:nvPr/>
        </p:nvPicPr>
        <p:blipFill>
          <a:blip r:embed="rId3" cstate="print">
            <a:extLst>
              <a:ext uri="{BEBA8EAE-BF5A-486C-A8C5-ECC9F3942E4B}">
                <a14:imgProps xmlns:a14="http://schemas.microsoft.com/office/drawing/2010/main">
                  <a14:imgLayer r:embed="rId4">
                    <a14:imgEffect>
                      <a14:backgroundRemoval t="10000" b="90000" l="10000" r="90000">
                        <a14:backgroundMark x1="9785" y1="12929" x2="9785" y2="12929"/>
                      </a14:backgroundRemoval>
                    </a14:imgEffect>
                  </a14:imgLayer>
                </a14:imgProps>
              </a:ext>
              <a:ext uri="{28A0092B-C50C-407E-A947-70E740481C1C}">
                <a14:useLocalDpi xmlns:a14="http://schemas.microsoft.com/office/drawing/2010/main" val="0"/>
              </a:ext>
            </a:extLst>
          </a:blip>
          <a:stretch>
            <a:fillRect/>
          </a:stretch>
        </p:blipFill>
        <p:spPr>
          <a:xfrm>
            <a:off x="34290" y="5087792"/>
            <a:ext cx="2286000" cy="1870363"/>
          </a:xfrm>
          <a:prstGeom prst="rect">
            <a:avLst/>
          </a:prstGeom>
        </p:spPr>
      </p:pic>
      <p:pic>
        <p:nvPicPr>
          <p:cNvPr id="14" name="Picture 13" descr="Graph and data illustration">
            <a:extLst>
              <a:ext uri="{FF2B5EF4-FFF2-40B4-BE49-F238E27FC236}">
                <a16:creationId xmlns:a16="http://schemas.microsoft.com/office/drawing/2014/main" id="{D64E5669-6793-E33C-0C1D-D59BDF9AC86F}"/>
              </a:ext>
            </a:extLst>
          </p:cNvPr>
          <p:cNvPicPr>
            <a:picLocks noChangeAspect="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4613910" y="5291831"/>
            <a:ext cx="2194560" cy="1462284"/>
          </a:xfrm>
          <a:prstGeom prst="rect">
            <a:avLst/>
          </a:prstGeom>
        </p:spPr>
      </p:pic>
      <p:pic>
        <p:nvPicPr>
          <p:cNvPr id="16" name="Picture 15" descr="Cartoon checklist and pencil">
            <a:extLst>
              <a:ext uri="{FF2B5EF4-FFF2-40B4-BE49-F238E27FC236}">
                <a16:creationId xmlns:a16="http://schemas.microsoft.com/office/drawing/2014/main" id="{5A4DF147-AEBE-4914-97BD-579D11A73616}"/>
              </a:ext>
            </a:extLst>
          </p:cNvPr>
          <p:cNvPicPr>
            <a:picLocks noChangeAspect="1"/>
          </p:cNvPicPr>
          <p:nvPr/>
        </p:nvPicPr>
        <p:blipFill>
          <a:blip r:embed="rId7" cstate="print">
            <a:extLst>
              <a:ext uri="{BEBA8EAE-BF5A-486C-A8C5-ECC9F3942E4B}">
                <a14:imgProps xmlns:a14="http://schemas.microsoft.com/office/drawing/2010/main">
                  <a14:imgLayer r:embed="rId8">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6858000" y="5247638"/>
            <a:ext cx="2194560" cy="1645920"/>
          </a:xfrm>
          <a:prstGeom prst="rect">
            <a:avLst/>
          </a:prstGeom>
        </p:spPr>
      </p:pic>
      <p:pic>
        <p:nvPicPr>
          <p:cNvPr id="20" name="Picture 19" descr="3D pie chart graphic">
            <a:extLst>
              <a:ext uri="{FF2B5EF4-FFF2-40B4-BE49-F238E27FC236}">
                <a16:creationId xmlns:a16="http://schemas.microsoft.com/office/drawing/2014/main" id="{CA18345F-955D-5291-4881-09C56C5858D3}"/>
              </a:ext>
            </a:extLst>
          </p:cNvPr>
          <p:cNvPicPr>
            <a:picLocks noChangeAspect="1"/>
          </p:cNvPicPr>
          <p:nvPr/>
        </p:nvPicPr>
        <p:blipFill>
          <a:blip r:embed="rId9" cstate="print">
            <a:extLst>
              <a:ext uri="{BEBA8EAE-BF5A-486C-A8C5-ECC9F3942E4B}">
                <a14:imgProps xmlns:a14="http://schemas.microsoft.com/office/drawing/2010/main">
                  <a14:imgLayer r:embed="rId10">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2369820" y="5291831"/>
            <a:ext cx="2194560" cy="1462284"/>
          </a:xfrm>
          <a:prstGeom prst="rect">
            <a:avLst/>
          </a:prstGeom>
        </p:spPr>
      </p:pic>
      <p:graphicFrame>
        <p:nvGraphicFramePr>
          <p:cNvPr id="23" name="Table 22">
            <a:extLst>
              <a:ext uri="{FF2B5EF4-FFF2-40B4-BE49-F238E27FC236}">
                <a16:creationId xmlns:a16="http://schemas.microsoft.com/office/drawing/2014/main" id="{83EE8F8C-8033-87D2-18C3-1D00A0787ADB}"/>
              </a:ext>
            </a:extLst>
          </p:cNvPr>
          <p:cNvGraphicFramePr>
            <a:graphicFrameLocks noGrp="1"/>
          </p:cNvGraphicFramePr>
          <p:nvPr/>
        </p:nvGraphicFramePr>
        <p:xfrm>
          <a:off x="4575810" y="835024"/>
          <a:ext cx="4343400" cy="4572000"/>
        </p:xfrm>
        <a:graphic>
          <a:graphicData uri="http://schemas.openxmlformats.org/drawingml/2006/table">
            <a:tbl>
              <a:tblPr firstRow="1" bandRow="1">
                <a:tableStyleId>{21E4AEA4-8DFA-4A89-87EB-49C32662AFE0}</a:tableStyleId>
              </a:tblPr>
              <a:tblGrid>
                <a:gridCol w="4343400">
                  <a:extLst>
                    <a:ext uri="{9D8B030D-6E8A-4147-A177-3AD203B41FA5}">
                      <a16:colId xmlns:a16="http://schemas.microsoft.com/office/drawing/2014/main" val="506649682"/>
                    </a:ext>
                  </a:extLst>
                </a:gridCol>
              </a:tblGrid>
              <a:tr h="366333">
                <a:tc>
                  <a:txBody>
                    <a:bodyPr/>
                    <a:lstStyle/>
                    <a:p>
                      <a:pPr algn="ctr"/>
                      <a:r>
                        <a:rPr lang="en-US" dirty="0"/>
                        <a:t>SERVICE COMPANIES</a:t>
                      </a:r>
                    </a:p>
                  </a:txBody>
                  <a:tcPr/>
                </a:tc>
                <a:extLst>
                  <a:ext uri="{0D108BD9-81ED-4DB2-BD59-A6C34878D82A}">
                    <a16:rowId xmlns:a16="http://schemas.microsoft.com/office/drawing/2014/main" val="2143726218"/>
                  </a:ext>
                </a:extLst>
              </a:tr>
              <a:tr h="4205667">
                <a:tc>
                  <a:txBody>
                    <a:bodyPr/>
                    <a:lstStyle/>
                    <a:p>
                      <a:pPr marL="285750" indent="-285750" algn="l">
                        <a:buFont typeface="Arial" panose="020B0604020202020204" pitchFamily="34" charset="0"/>
                        <a:buChar char="•"/>
                      </a:pPr>
                      <a:r>
                        <a:rPr lang="en-US" b="1" dirty="0"/>
                        <a:t>Time Tracking Metrics</a:t>
                      </a:r>
                      <a:br>
                        <a:rPr lang="en-US" dirty="0"/>
                      </a:br>
                      <a:r>
                        <a:rPr lang="en-US" sz="1600" dirty="0"/>
                        <a:t>billable hours, non-billable hours</a:t>
                      </a:r>
                      <a:br>
                        <a:rPr lang="en-US" sz="1600" dirty="0"/>
                      </a:br>
                      <a:endParaRPr lang="en-US" sz="1600" dirty="0"/>
                    </a:p>
                    <a:p>
                      <a:pPr marL="285750" indent="-285750" algn="l">
                        <a:buFont typeface="Arial" panose="020B0604020202020204" pitchFamily="34" charset="0"/>
                        <a:buChar char="•"/>
                      </a:pPr>
                      <a:r>
                        <a:rPr lang="en-US" b="1" dirty="0"/>
                        <a:t>Client Metrics</a:t>
                      </a:r>
                      <a:br>
                        <a:rPr lang="en-US" dirty="0"/>
                      </a:br>
                      <a:r>
                        <a:rPr lang="en-US" sz="1600" dirty="0"/>
                        <a:t>acquisition cost, retention rate</a:t>
                      </a:r>
                      <a:br>
                        <a:rPr lang="en-US" sz="1600" dirty="0"/>
                      </a:br>
                      <a:endParaRPr lang="en-US" sz="1600" dirty="0"/>
                    </a:p>
                    <a:p>
                      <a:pPr marL="285750" indent="-285750" algn="l">
                        <a:buFont typeface="Arial" panose="020B0604020202020204" pitchFamily="34" charset="0"/>
                        <a:buChar char="•"/>
                      </a:pPr>
                      <a:r>
                        <a:rPr lang="en-US" b="1" dirty="0"/>
                        <a:t>Project Metrics</a:t>
                      </a:r>
                      <a:br>
                        <a:rPr lang="en-US" dirty="0"/>
                      </a:br>
                      <a:r>
                        <a:rPr lang="en-US" sz="1600" dirty="0"/>
                        <a:t>profitability</a:t>
                      </a:r>
                      <a:br>
                        <a:rPr lang="en-US" sz="1600" dirty="0"/>
                      </a:br>
                      <a:endParaRPr lang="en-US" sz="1600" dirty="0"/>
                    </a:p>
                    <a:p>
                      <a:pPr marL="285750" indent="-285750" algn="l">
                        <a:buFont typeface="Arial" panose="020B0604020202020204" pitchFamily="34" charset="0"/>
                        <a:buChar char="•"/>
                      </a:pPr>
                      <a:r>
                        <a:rPr lang="en-US" b="1" dirty="0"/>
                        <a:t>Financial Metrics</a:t>
                      </a:r>
                      <a:br>
                        <a:rPr lang="en-US" dirty="0"/>
                      </a:br>
                      <a:r>
                        <a:rPr lang="en-US" sz="1600" dirty="0"/>
                        <a:t>average revenue per client, profit margin</a:t>
                      </a:r>
                      <a:br>
                        <a:rPr lang="en-US" sz="1600" dirty="0"/>
                      </a:br>
                      <a:endParaRPr lang="en-US" sz="1600" dirty="0"/>
                    </a:p>
                    <a:p>
                      <a:pPr marL="285750" indent="-285750" algn="l">
                        <a:buFont typeface="Arial" panose="020B0604020202020204" pitchFamily="34" charset="0"/>
                        <a:buChar char="•"/>
                      </a:pPr>
                      <a:r>
                        <a:rPr lang="en-US" b="1" dirty="0"/>
                        <a:t>Quality Metrics</a:t>
                      </a:r>
                      <a:br>
                        <a:rPr lang="en-US" dirty="0"/>
                      </a:br>
                      <a:r>
                        <a:rPr lang="en-US" sz="1600" dirty="0"/>
                        <a:t>service quality, error rates, response time, customer satisfaction</a:t>
                      </a:r>
                    </a:p>
                    <a:p>
                      <a:pPr marL="285750" indent="-285750" algn="l">
                        <a:buFont typeface="Arial" panose="020B0604020202020204" pitchFamily="34" charset="0"/>
                        <a:buChar char="•"/>
                      </a:pPr>
                      <a:endParaRPr lang="en-US" dirty="0"/>
                    </a:p>
                  </a:txBody>
                  <a:tcPr/>
                </a:tc>
                <a:extLst>
                  <a:ext uri="{0D108BD9-81ED-4DB2-BD59-A6C34878D82A}">
                    <a16:rowId xmlns:a16="http://schemas.microsoft.com/office/drawing/2014/main" val="1881087571"/>
                  </a:ext>
                </a:extLst>
              </a:tr>
            </a:tbl>
          </a:graphicData>
        </a:graphic>
      </p:graphicFrame>
    </p:spTree>
    <p:extLst>
      <p:ext uri="{BB962C8B-B14F-4D97-AF65-F5344CB8AC3E}">
        <p14:creationId xmlns:p14="http://schemas.microsoft.com/office/powerpoint/2010/main" val="570216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F6B22-D9FF-DEE7-8EFA-4210537AF35A}"/>
            </a:ext>
          </a:extLst>
        </p:cNvPr>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C0C8A15E-D8A7-B42B-F95C-8E7220812F7F}"/>
              </a:ext>
            </a:extLst>
          </p:cNvPr>
          <p:cNvGraphicFramePr/>
          <p:nvPr/>
        </p:nvGraphicFramePr>
        <p:xfrm>
          <a:off x="107301" y="494004"/>
          <a:ext cx="8929397" cy="2743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5" name="Diagram 14">
            <a:extLst>
              <a:ext uri="{FF2B5EF4-FFF2-40B4-BE49-F238E27FC236}">
                <a16:creationId xmlns:a16="http://schemas.microsoft.com/office/drawing/2014/main" id="{CA6A9814-F702-6F7E-0F9A-0C72F510FDA9}"/>
              </a:ext>
            </a:extLst>
          </p:cNvPr>
          <p:cNvGraphicFramePr/>
          <p:nvPr/>
        </p:nvGraphicFramePr>
        <p:xfrm>
          <a:off x="107301" y="3872722"/>
          <a:ext cx="8929397" cy="27432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16" name="TextBox 15">
            <a:extLst>
              <a:ext uri="{FF2B5EF4-FFF2-40B4-BE49-F238E27FC236}">
                <a16:creationId xmlns:a16="http://schemas.microsoft.com/office/drawing/2014/main" id="{C25295D7-529D-E991-14F5-17AB338B9507}"/>
              </a:ext>
            </a:extLst>
          </p:cNvPr>
          <p:cNvSpPr txBox="1"/>
          <p:nvPr/>
        </p:nvSpPr>
        <p:spPr>
          <a:xfrm>
            <a:off x="0" y="-106086"/>
            <a:ext cx="9144000" cy="584775"/>
          </a:xfrm>
          <a:prstGeom prst="rect">
            <a:avLst/>
          </a:prstGeom>
          <a:noFill/>
        </p:spPr>
        <p:txBody>
          <a:bodyPr wrap="square" rtlCol="0" anchor="ctr">
            <a:spAutoFit/>
          </a:bodyPr>
          <a:lstStyle/>
          <a:p>
            <a:pPr algn="ctr"/>
            <a:r>
              <a:rPr lang="en-US" sz="3200" b="1" spc="600" dirty="0">
                <a:solidFill>
                  <a:schemeClr val="bg1"/>
                </a:solidFill>
                <a:effectLst>
                  <a:outerShdw blurRad="38100" dist="38100" dir="2700000" algn="tl">
                    <a:srgbClr val="000000">
                      <a:alpha val="43137"/>
                    </a:srgbClr>
                  </a:outerShdw>
                </a:effectLst>
              </a:rPr>
              <a:t>TIME TRACKING DATA FLOW</a:t>
            </a:r>
          </a:p>
        </p:txBody>
      </p:sp>
    </p:spTree>
    <p:extLst>
      <p:ext uri="{BB962C8B-B14F-4D97-AF65-F5344CB8AC3E}">
        <p14:creationId xmlns:p14="http://schemas.microsoft.com/office/powerpoint/2010/main" val="1390365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graphicEl>
                                              <a:dgm id="{75A65671-2523-49E7-B66C-F5030458A17B}"/>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graphicEl>
                                              <a:dgm id="{1CD75A01-2084-4223-823A-DDD3400DD0F8}"/>
                                            </p:graphic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graphicEl>
                                              <a:dgm id="{64680E71-0038-4B0C-ADE2-D0D37AF9B514}"/>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graphicEl>
                                              <a:dgm id="{761D13ED-1560-4810-B9EF-41DF961B0D84}"/>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graphicEl>
                                              <a:dgm id="{FD3C64FC-9A4F-4D5E-9ADD-BF250D207FC3}"/>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graphicEl>
                                              <a:dgm id="{FE5B33DD-5B82-453B-AF59-82F07F4EA643}"/>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graphicEl>
                                              <a:dgm id="{9EF1B51E-83F1-4954-8B65-58CE9B388FC0}"/>
                                            </p:graphic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graphicEl>
                                              <a:dgm id="{F4E2793E-D99F-4D37-B7EF-5EBA215666FB}"/>
                                            </p:graphic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graphicEl>
                                              <a:dgm id="{6AA6F488-0F13-4E45-96D9-8296A095D4AC}"/>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graphicEl>
                                              <a:dgm id="{21D10B01-ED60-484E-BEA6-A81F01B02EA4}"/>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graphicEl>
                                              <a:dgm id="{BB1E29C5-716F-4AC8-BF95-2DD5AC3B0794}"/>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graphicEl>
                                              <a:dgm id="{67FDA82D-1193-4792-AF6C-155C20D5B064}"/>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graphicEl>
                                              <a:dgm id="{1E5A1E86-DAF0-4C53-A2D1-5D4D039E1276}"/>
                                            </p:graphic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5">
                                            <p:graphicEl>
                                              <a:dgm id="{D787D71D-BADD-40A3-A6CC-3B0C6E3A47F4}"/>
                                            </p:graphic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graphicEl>
                                              <a:dgm id="{8E70BD26-107E-41CE-8F16-D79102832056}"/>
                                            </p:graphicEl>
                                          </p:spTgt>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5">
                                            <p:graphicEl>
                                              <a:dgm id="{9F75B8E8-1FE0-4E01-A817-5D21D1DCD65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Graphic spid="15" grpId="0">
        <p:bldSub>
          <a:bldDgm bld="one"/>
        </p:bldSub>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F3C0E81-CE9E-8A35-914E-C0214EC97685}"/>
              </a:ext>
            </a:extLst>
          </p:cNvPr>
          <p:cNvPicPr>
            <a:picLocks noChangeAspect="1"/>
          </p:cNvPicPr>
          <p:nvPr/>
        </p:nvPicPr>
        <p:blipFill>
          <a:blip r:embed="rId2"/>
          <a:stretch>
            <a:fillRect/>
          </a:stretch>
        </p:blipFill>
        <p:spPr>
          <a:xfrm>
            <a:off x="466725" y="361950"/>
            <a:ext cx="8229600" cy="2048416"/>
          </a:xfrm>
          <a:prstGeom prst="rect">
            <a:avLst/>
          </a:prstGeom>
        </p:spPr>
      </p:pic>
      <p:pic>
        <p:nvPicPr>
          <p:cNvPr id="2050" name="Picture 2" descr="Best Practices When Using Glass Door | Agile">
            <a:extLst>
              <a:ext uri="{FF2B5EF4-FFF2-40B4-BE49-F238E27FC236}">
                <a16:creationId xmlns:a16="http://schemas.microsoft.com/office/drawing/2014/main" id="{61C6BC9F-511E-EA10-2E7A-E33BF871A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 y="952500"/>
            <a:ext cx="8229600" cy="5486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D647502-2D84-B6CD-92A7-6D5DD3B51269}"/>
              </a:ext>
            </a:extLst>
          </p:cNvPr>
          <p:cNvSpPr txBox="1"/>
          <p:nvPr/>
        </p:nvSpPr>
        <p:spPr>
          <a:xfrm>
            <a:off x="1392774" y="4447635"/>
            <a:ext cx="3429000" cy="1477328"/>
          </a:xfrm>
          <a:prstGeom prst="rect">
            <a:avLst/>
          </a:prstGeom>
          <a:noFill/>
        </p:spPr>
        <p:txBody>
          <a:bodyPr wrap="square" rtlCol="0">
            <a:spAutoFit/>
          </a:bodyPr>
          <a:lstStyle/>
          <a:p>
            <a:pPr algn="ctr"/>
            <a:r>
              <a:rPr lang="en-US" b="1" dirty="0">
                <a:solidFill>
                  <a:srgbClr val="EE8512"/>
                </a:solidFill>
              </a:rPr>
              <a:t>Enter time in real-time!</a:t>
            </a:r>
          </a:p>
          <a:p>
            <a:pPr algn="ctr"/>
            <a:endParaRPr lang="en-US" dirty="0">
              <a:solidFill>
                <a:srgbClr val="EE8512"/>
              </a:solidFill>
            </a:endParaRPr>
          </a:p>
          <a:p>
            <a:pPr algn="ctr"/>
            <a:r>
              <a:rPr lang="en-US" dirty="0">
                <a:solidFill>
                  <a:srgbClr val="EE8512"/>
                </a:solidFill>
              </a:rPr>
              <a:t>Recording time throughout the day as you switch tasks will ensure the most accurate records.</a:t>
            </a:r>
          </a:p>
        </p:txBody>
      </p:sp>
    </p:spTree>
    <p:extLst>
      <p:ext uri="{BB962C8B-B14F-4D97-AF65-F5344CB8AC3E}">
        <p14:creationId xmlns:p14="http://schemas.microsoft.com/office/powerpoint/2010/main" val="3046376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4DE7E30-500C-5801-E02D-0E96A9B1EB25}"/>
              </a:ext>
            </a:extLst>
          </p:cNvPr>
          <p:cNvPicPr>
            <a:picLocks noChangeAspect="1"/>
          </p:cNvPicPr>
          <p:nvPr/>
        </p:nvPicPr>
        <p:blipFill>
          <a:blip r:embed="rId2"/>
          <a:stretch>
            <a:fillRect/>
          </a:stretch>
        </p:blipFill>
        <p:spPr>
          <a:xfrm>
            <a:off x="251717" y="1857375"/>
            <a:ext cx="3657600" cy="3337203"/>
          </a:xfrm>
          <a:prstGeom prst="rect">
            <a:avLst/>
          </a:prstGeom>
        </p:spPr>
      </p:pic>
      <p:sp>
        <p:nvSpPr>
          <p:cNvPr id="6" name="Title 1">
            <a:extLst>
              <a:ext uri="{FF2B5EF4-FFF2-40B4-BE49-F238E27FC236}">
                <a16:creationId xmlns:a16="http://schemas.microsoft.com/office/drawing/2014/main" id="{31452B4C-0984-43F9-604E-E0057FD16523}"/>
              </a:ext>
            </a:extLst>
          </p:cNvPr>
          <p:cNvSpPr>
            <a:spLocks noGrp="1"/>
          </p:cNvSpPr>
          <p:nvPr>
            <p:ph type="title"/>
          </p:nvPr>
        </p:nvSpPr>
        <p:spPr>
          <a:xfrm>
            <a:off x="1" y="257167"/>
            <a:ext cx="9144000" cy="990600"/>
          </a:xfrm>
        </p:spPr>
        <p:txBody>
          <a:bodyPr/>
          <a:lstStyle/>
          <a:p>
            <a:pPr algn="ctr"/>
            <a:r>
              <a:rPr lang="en-US" dirty="0"/>
              <a:t>App vs Online Time Tracking</a:t>
            </a:r>
          </a:p>
        </p:txBody>
      </p:sp>
      <p:pic>
        <p:nvPicPr>
          <p:cNvPr id="8" name="Picture 7">
            <a:extLst>
              <a:ext uri="{FF2B5EF4-FFF2-40B4-BE49-F238E27FC236}">
                <a16:creationId xmlns:a16="http://schemas.microsoft.com/office/drawing/2014/main" id="{A4EA8A45-6FC4-BFFF-C11A-3D1053AF231A}"/>
              </a:ext>
            </a:extLst>
          </p:cNvPr>
          <p:cNvPicPr>
            <a:picLocks noChangeAspect="1"/>
          </p:cNvPicPr>
          <p:nvPr/>
        </p:nvPicPr>
        <p:blipFill>
          <a:blip r:embed="rId3"/>
          <a:stretch>
            <a:fillRect/>
          </a:stretch>
        </p:blipFill>
        <p:spPr>
          <a:xfrm>
            <a:off x="4235499" y="2073334"/>
            <a:ext cx="4572000" cy="2905284"/>
          </a:xfrm>
          <a:prstGeom prst="rect">
            <a:avLst/>
          </a:prstGeom>
        </p:spPr>
      </p:pic>
    </p:spTree>
    <p:extLst>
      <p:ext uri="{BB962C8B-B14F-4D97-AF65-F5344CB8AC3E}">
        <p14:creationId xmlns:p14="http://schemas.microsoft.com/office/powerpoint/2010/main" val="3329850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F3C0E81-CE9E-8A35-914E-C0214EC97685}"/>
              </a:ext>
            </a:extLst>
          </p:cNvPr>
          <p:cNvPicPr>
            <a:picLocks noChangeAspect="1"/>
          </p:cNvPicPr>
          <p:nvPr/>
        </p:nvPicPr>
        <p:blipFill>
          <a:blip r:embed="rId2"/>
          <a:stretch>
            <a:fillRect/>
          </a:stretch>
        </p:blipFill>
        <p:spPr>
          <a:xfrm>
            <a:off x="466725" y="361950"/>
            <a:ext cx="8229600" cy="2048416"/>
          </a:xfrm>
          <a:prstGeom prst="rect">
            <a:avLst/>
          </a:prstGeom>
        </p:spPr>
      </p:pic>
      <p:pic>
        <p:nvPicPr>
          <p:cNvPr id="2050" name="Picture 2" descr="Best Practices When Using Glass Door | Agile">
            <a:extLst>
              <a:ext uri="{FF2B5EF4-FFF2-40B4-BE49-F238E27FC236}">
                <a16:creationId xmlns:a16="http://schemas.microsoft.com/office/drawing/2014/main" id="{61C6BC9F-511E-EA10-2E7A-E33BF871A8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6725" y="952500"/>
            <a:ext cx="8229600" cy="54864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8D647502-2D84-B6CD-92A7-6D5DD3B51269}"/>
              </a:ext>
            </a:extLst>
          </p:cNvPr>
          <p:cNvSpPr txBox="1"/>
          <p:nvPr/>
        </p:nvSpPr>
        <p:spPr>
          <a:xfrm>
            <a:off x="1392774" y="4447635"/>
            <a:ext cx="3429000" cy="1477328"/>
          </a:xfrm>
          <a:prstGeom prst="rect">
            <a:avLst/>
          </a:prstGeom>
          <a:noFill/>
        </p:spPr>
        <p:txBody>
          <a:bodyPr wrap="square" rtlCol="0">
            <a:spAutoFit/>
          </a:bodyPr>
          <a:lstStyle/>
          <a:p>
            <a:pPr algn="ctr"/>
            <a:r>
              <a:rPr lang="en-US" b="1" dirty="0">
                <a:solidFill>
                  <a:srgbClr val="EE8512"/>
                </a:solidFill>
              </a:rPr>
              <a:t>Enter time in real-time!</a:t>
            </a:r>
          </a:p>
          <a:p>
            <a:pPr algn="ctr"/>
            <a:endParaRPr lang="en-US" dirty="0">
              <a:solidFill>
                <a:srgbClr val="EE8512"/>
              </a:solidFill>
            </a:endParaRPr>
          </a:p>
          <a:p>
            <a:pPr algn="ctr"/>
            <a:r>
              <a:rPr lang="en-US" dirty="0">
                <a:solidFill>
                  <a:srgbClr val="EE8512"/>
                </a:solidFill>
              </a:rPr>
              <a:t>Recording time throughout the day as you switch tasks will ensure the most accurate records.</a:t>
            </a:r>
          </a:p>
        </p:txBody>
      </p:sp>
    </p:spTree>
    <p:extLst>
      <p:ext uri="{BB962C8B-B14F-4D97-AF65-F5344CB8AC3E}">
        <p14:creationId xmlns:p14="http://schemas.microsoft.com/office/powerpoint/2010/main" val="591176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SLIDO_APP_VERSION" val="1.12.0.5522"/>
  <p:tag name="SLIDO_PRESENTATION_ID" val="00000000-0000-0000-0000-000000000000"/>
  <p:tag name="SLIDO_EVENT_UUID" val="9764c462-ec80-4165-9c2f-5117b47fa15c"/>
  <p:tag name="SLIDO_EVENT_SECTION_UUID" val="a49f18cd-be3b-45a9-94eb-21e4909bc4dd"/>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IMI">
      <a:dk1>
        <a:srgbClr val="292934"/>
      </a:dk1>
      <a:lt1>
        <a:srgbClr val="FFFFFF"/>
      </a:lt1>
      <a:dk2>
        <a:srgbClr val="E95517"/>
      </a:dk2>
      <a:lt2>
        <a:srgbClr val="EEEEEE"/>
      </a:lt2>
      <a:accent1>
        <a:srgbClr val="0062A2"/>
      </a:accent1>
      <a:accent2>
        <a:srgbClr val="0AB3E7"/>
      </a:accent2>
      <a:accent3>
        <a:srgbClr val="E95517"/>
      </a:accent3>
      <a:accent4>
        <a:srgbClr val="56566E"/>
      </a:accent4>
      <a:accent5>
        <a:srgbClr val="C4C4D1"/>
      </a:accent5>
      <a:accent6>
        <a:srgbClr val="0075C4"/>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9a06cb9-a17e-45fe-84c3-1aa94e1c46bf">
      <Terms xmlns="http://schemas.microsoft.com/office/infopath/2007/PartnerControls"/>
    </lcf76f155ced4ddcb4097134ff3c332f>
    <TaxCatchAll xmlns="6dbe8a5c-6071-425f-942f-f088303af6bb"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5C1B5C951333946BBC5A96D1541D4A6" ma:contentTypeVersion="18" ma:contentTypeDescription="Create a new document." ma:contentTypeScope="" ma:versionID="6ede6048db731a720849682c3bafd9da">
  <xsd:schema xmlns:xsd="http://www.w3.org/2001/XMLSchema" xmlns:xs="http://www.w3.org/2001/XMLSchema" xmlns:p="http://schemas.microsoft.com/office/2006/metadata/properties" xmlns:ns2="29a06cb9-a17e-45fe-84c3-1aa94e1c46bf" xmlns:ns3="6dbe8a5c-6071-425f-942f-f088303af6bb" targetNamespace="http://schemas.microsoft.com/office/2006/metadata/properties" ma:root="true" ma:fieldsID="ca91fdb479be69a32cb81e907f050294" ns2:_="" ns3:_="">
    <xsd:import namespace="29a06cb9-a17e-45fe-84c3-1aa94e1c46bf"/>
    <xsd:import namespace="6dbe8a5c-6071-425f-942f-f088303af6b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a06cb9-a17e-45fe-84c3-1aa94e1c46b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afc1e9e1-acb2-4fe8-beb2-cafc9806642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be8a5c-6071-425f-942f-f088303af6b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58338034-7f91-48b6-ac1f-a14acf1f0c6a}" ma:internalName="TaxCatchAll" ma:showField="CatchAllData" ma:web="6dbe8a5c-6071-425f-942f-f088303af6b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6C9F4B-6D0D-4798-BE77-B61B0F9E40D3}">
  <ds:schemaRefs>
    <ds:schemaRef ds:uri="29a06cb9-a17e-45fe-84c3-1aa94e1c46bf"/>
    <ds:schemaRef ds:uri="6dbe8a5c-6071-425f-942f-f088303af6bb"/>
    <ds:schemaRef ds:uri="73ecd97f-6394-451a-81d4-d4c494b1158a"/>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7B4E3E1-32AB-4928-B60C-EE220E2F2F60}">
  <ds:schemaRefs>
    <ds:schemaRef ds:uri="29a06cb9-a17e-45fe-84c3-1aa94e1c46bf"/>
    <ds:schemaRef ds:uri="6dbe8a5c-6071-425f-942f-f088303af6b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38B40E8-2530-47AA-8FA9-99AE82ED73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TotalTime>
  <Words>580</Words>
  <Application>Microsoft Office PowerPoint</Application>
  <PresentationFormat>On-screen Show (4:3)</PresentationFormat>
  <Paragraphs>76</Paragraphs>
  <Slides>11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Aptos</vt:lpstr>
      <vt:lpstr>Arial</vt:lpstr>
      <vt:lpstr>Calibri</vt:lpstr>
      <vt:lpstr>Congenial Black</vt:lpstr>
      <vt:lpstr>Clarity</vt:lpstr>
      <vt:lpstr>PowerPoint Presentation</vt:lpstr>
      <vt:lpstr>PowerPoint Presentation</vt:lpstr>
      <vt:lpstr>PowerPoint Presentation</vt:lpstr>
      <vt:lpstr>PowerPoint Presentation</vt:lpstr>
      <vt:lpstr>Advantages of Time Tracking</vt:lpstr>
      <vt:lpstr>PowerPoint Presentation</vt:lpstr>
      <vt:lpstr>PowerPoint Presentation</vt:lpstr>
      <vt:lpstr>PowerPoint Presentation</vt:lpstr>
      <vt:lpstr>PowerPoint Presentation</vt:lpstr>
      <vt:lpstr>App vs Online Time Tracking</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Owens</dc:creator>
  <cp:lastModifiedBy>Linda Owens</cp:lastModifiedBy>
  <cp:revision>4</cp:revision>
  <cp:lastPrinted>2019-05-02T16:00:40Z</cp:lastPrinted>
  <dcterms:created xsi:type="dcterms:W3CDTF">2015-11-11T16:58:51Z</dcterms:created>
  <dcterms:modified xsi:type="dcterms:W3CDTF">2025-07-20T14:16:12Z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0x0101006D1B80C553832E439173D4CF3E2B50B4</vt:lpwstr>
  </property>
  <property fmtid="{D5CDD505-2E9C-101B-9397-08002B2CF9AE}" pid="3" name="MediaServiceImageTags">
    <vt:lpwstr/>
  </property>
  <property fmtid="{D5CDD505-2E9C-101B-9397-08002B2CF9AE}" pid="4" name="SlidoAppVersion">
    <vt:lpwstr>1.12.0.5522</vt:lpwstr>
  </property>
</Properties>
</file>