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</p:sldMasterIdLst>
  <p:notesMasterIdLst>
    <p:notesMasterId r:id="rId18"/>
  </p:notesMasterIdLst>
  <p:handoutMasterIdLst>
    <p:handoutMasterId r:id="rId19"/>
  </p:handoutMasterIdLst>
  <p:sldIdLst>
    <p:sldId id="271" r:id="rId5"/>
    <p:sldId id="278" r:id="rId6"/>
    <p:sldId id="274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53B"/>
    <a:srgbClr val="446777"/>
    <a:srgbClr val="22343C"/>
    <a:srgbClr val="37463B"/>
    <a:srgbClr val="ADC5D0"/>
    <a:srgbClr val="9BB0A3"/>
    <a:srgbClr val="384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F929A4-523E-4425-9FF0-2A263914297F}" v="297" dt="2025-04-18T02:52:59.069"/>
  </p1510:revLst>
</p1510:revInfo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8" autoAdjust="0"/>
  </p:normalViewPr>
  <p:slideViewPr>
    <p:cSldViewPr snapToGrid="0">
      <p:cViewPr varScale="1">
        <p:scale>
          <a:sx n="95" d="100"/>
          <a:sy n="95" d="100"/>
        </p:scale>
        <p:origin x="73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Charak" userId="749c1add-8708-417d-957e-ca2901a25428" providerId="ADAL" clId="{B97016C2-C897-4B75-85FA-F8300B374F06}"/>
    <pc:docChg chg="modNotesMaster modHandout">
      <pc:chgData name="Lee Charak" userId="749c1add-8708-417d-957e-ca2901a25428" providerId="ADAL" clId="{B97016C2-C897-4B75-85FA-F8300B374F06}" dt="2025-04-16T14:14:53.994" v="0"/>
      <pc:docMkLst>
        <pc:docMk/>
      </pc:docMkLst>
    </pc:docChg>
  </pc:docChgLst>
  <pc:docChgLst>
    <pc:chgData name="Linda Owens" userId="91c24527-ded9-4766-aa92-c8c86e0f8c00" providerId="ADAL" clId="{6EF929A4-523E-4425-9FF0-2A263914297F}"/>
    <pc:docChg chg="undo custSel addSld modSld">
      <pc:chgData name="Linda Owens" userId="91c24527-ded9-4766-aa92-c8c86e0f8c00" providerId="ADAL" clId="{6EF929A4-523E-4425-9FF0-2A263914297F}" dt="2025-04-30T17:20:45.659" v="642" actId="20577"/>
      <pc:docMkLst>
        <pc:docMk/>
      </pc:docMkLst>
      <pc:sldChg chg="modSp mod modNotesTx">
        <pc:chgData name="Linda Owens" userId="91c24527-ded9-4766-aa92-c8c86e0f8c00" providerId="ADAL" clId="{6EF929A4-523E-4425-9FF0-2A263914297F}" dt="2025-04-30T17:20:45.659" v="642" actId="20577"/>
        <pc:sldMkLst>
          <pc:docMk/>
          <pc:sldMk cId="441497969" sldId="271"/>
        </pc:sldMkLst>
        <pc:spChg chg="mod">
          <ac:chgData name="Linda Owens" userId="91c24527-ded9-4766-aa92-c8c86e0f8c00" providerId="ADAL" clId="{6EF929A4-523E-4425-9FF0-2A263914297F}" dt="2025-04-30T17:20:45.659" v="642" actId="20577"/>
          <ac:spMkLst>
            <pc:docMk/>
            <pc:sldMk cId="441497969" sldId="271"/>
            <ac:spMk id="13" creationId="{5AAAF849-CC48-E7DC-F7FD-25E8E982BC88}"/>
          </ac:spMkLst>
        </pc:spChg>
      </pc:sldChg>
      <pc:sldChg chg="modAnim">
        <pc:chgData name="Linda Owens" userId="91c24527-ded9-4766-aa92-c8c86e0f8c00" providerId="ADAL" clId="{6EF929A4-523E-4425-9FF0-2A263914297F}" dt="2025-04-18T02:51:55.135" v="622"/>
        <pc:sldMkLst>
          <pc:docMk/>
          <pc:sldMk cId="1388857450" sldId="274"/>
        </pc:sldMkLst>
      </pc:sldChg>
      <pc:sldChg chg="modAnim">
        <pc:chgData name="Linda Owens" userId="91c24527-ded9-4766-aa92-c8c86e0f8c00" providerId="ADAL" clId="{6EF929A4-523E-4425-9FF0-2A263914297F}" dt="2025-04-18T02:52:12.894" v="623"/>
        <pc:sldMkLst>
          <pc:docMk/>
          <pc:sldMk cId="1274680290" sldId="279"/>
        </pc:sldMkLst>
      </pc:sldChg>
      <pc:sldChg chg="modAnim">
        <pc:chgData name="Linda Owens" userId="91c24527-ded9-4766-aa92-c8c86e0f8c00" providerId="ADAL" clId="{6EF929A4-523E-4425-9FF0-2A263914297F}" dt="2025-04-18T02:52:18.619" v="624"/>
        <pc:sldMkLst>
          <pc:docMk/>
          <pc:sldMk cId="2329312304" sldId="280"/>
        </pc:sldMkLst>
      </pc:sldChg>
      <pc:sldChg chg="modAnim">
        <pc:chgData name="Linda Owens" userId="91c24527-ded9-4766-aa92-c8c86e0f8c00" providerId="ADAL" clId="{6EF929A4-523E-4425-9FF0-2A263914297F}" dt="2025-04-18T02:52:22.188" v="625"/>
        <pc:sldMkLst>
          <pc:docMk/>
          <pc:sldMk cId="628417989" sldId="281"/>
        </pc:sldMkLst>
      </pc:sldChg>
      <pc:sldChg chg="modAnim">
        <pc:chgData name="Linda Owens" userId="91c24527-ded9-4766-aa92-c8c86e0f8c00" providerId="ADAL" clId="{6EF929A4-523E-4425-9FF0-2A263914297F}" dt="2025-04-18T02:52:25.753" v="626"/>
        <pc:sldMkLst>
          <pc:docMk/>
          <pc:sldMk cId="2558707157" sldId="282"/>
        </pc:sldMkLst>
      </pc:sldChg>
      <pc:sldChg chg="modAnim">
        <pc:chgData name="Linda Owens" userId="91c24527-ded9-4766-aa92-c8c86e0f8c00" providerId="ADAL" clId="{6EF929A4-523E-4425-9FF0-2A263914297F}" dt="2025-04-18T02:52:30.564" v="627"/>
        <pc:sldMkLst>
          <pc:docMk/>
          <pc:sldMk cId="3607030977" sldId="283"/>
        </pc:sldMkLst>
      </pc:sldChg>
      <pc:sldChg chg="modAnim">
        <pc:chgData name="Linda Owens" userId="91c24527-ded9-4766-aa92-c8c86e0f8c00" providerId="ADAL" clId="{6EF929A4-523E-4425-9FF0-2A263914297F}" dt="2025-04-18T02:52:48.870" v="628"/>
        <pc:sldMkLst>
          <pc:docMk/>
          <pc:sldMk cId="3682355706" sldId="284"/>
        </pc:sldMkLst>
      </pc:sldChg>
      <pc:sldChg chg="modAnim">
        <pc:chgData name="Linda Owens" userId="91c24527-ded9-4766-aa92-c8c86e0f8c00" providerId="ADAL" clId="{6EF929A4-523E-4425-9FF0-2A263914297F}" dt="2025-04-18T02:52:54.938" v="629"/>
        <pc:sldMkLst>
          <pc:docMk/>
          <pc:sldMk cId="4020261705" sldId="285"/>
        </pc:sldMkLst>
      </pc:sldChg>
      <pc:sldChg chg="modAnim">
        <pc:chgData name="Linda Owens" userId="91c24527-ded9-4766-aa92-c8c86e0f8c00" providerId="ADAL" clId="{6EF929A4-523E-4425-9FF0-2A263914297F}" dt="2025-04-18T02:52:59.069" v="630"/>
        <pc:sldMkLst>
          <pc:docMk/>
          <pc:sldMk cId="201475305" sldId="286"/>
        </pc:sldMkLst>
      </pc:sldChg>
      <pc:sldChg chg="modNotesTx">
        <pc:chgData name="Linda Owens" userId="91c24527-ded9-4766-aa92-c8c86e0f8c00" providerId="ADAL" clId="{6EF929A4-523E-4425-9FF0-2A263914297F}" dt="2025-04-16T14:15:09.972" v="271" actId="113"/>
        <pc:sldMkLst>
          <pc:docMk/>
          <pc:sldMk cId="2423368722" sldId="287"/>
        </pc:sldMkLst>
      </pc:sldChg>
      <pc:sldChg chg="addSp delSp modSp new mod setBg setClrOvrMap">
        <pc:chgData name="Linda Owens" userId="91c24527-ded9-4766-aa92-c8c86e0f8c00" providerId="ADAL" clId="{6EF929A4-523E-4425-9FF0-2A263914297F}" dt="2025-04-18T02:31:58.402" v="621" actId="1076"/>
        <pc:sldMkLst>
          <pc:docMk/>
          <pc:sldMk cId="1971351768" sldId="288"/>
        </pc:sldMkLst>
        <pc:spChg chg="add mod">
          <ac:chgData name="Linda Owens" userId="91c24527-ded9-4766-aa92-c8c86e0f8c00" providerId="ADAL" clId="{6EF929A4-523E-4425-9FF0-2A263914297F}" dt="2025-04-18T02:31:58.402" v="621" actId="1076"/>
          <ac:spMkLst>
            <pc:docMk/>
            <pc:sldMk cId="1971351768" sldId="288"/>
            <ac:spMk id="17" creationId="{B7887C99-FDD6-CF6F-5703-404C132723A7}"/>
          </ac:spMkLst>
        </pc:spChg>
        <pc:grpChg chg="add">
          <ac:chgData name="Linda Owens" userId="91c24527-ded9-4766-aa92-c8c86e0f8c00" providerId="ADAL" clId="{6EF929A4-523E-4425-9FF0-2A263914297F}" dt="2025-04-18T02:19:54.412" v="301" actId="26606"/>
          <ac:grpSpMkLst>
            <pc:docMk/>
            <pc:sldMk cId="1971351768" sldId="288"/>
            <ac:grpSpMk id="56" creationId="{8F1EF17D-1B70-428C-8A8A-A2C5B390E1E9}"/>
          </ac:grpSpMkLst>
        </pc:grpChg>
        <pc:grpChg chg="add">
          <ac:chgData name="Linda Owens" userId="91c24527-ded9-4766-aa92-c8c86e0f8c00" providerId="ADAL" clId="{6EF929A4-523E-4425-9FF0-2A263914297F}" dt="2025-04-18T02:19:54.412" v="301" actId="26606"/>
          <ac:grpSpMkLst>
            <pc:docMk/>
            <pc:sldMk cId="1971351768" sldId="288"/>
            <ac:grpSpMk id="59" creationId="{6B975FEB-EB22-4265-87DB-98C8B1A03E61}"/>
          </ac:grpSpMkLst>
        </pc:grpChg>
        <pc:graphicFrameChg chg="add mod ord modGraphic">
          <ac:chgData name="Linda Owens" userId="91c24527-ded9-4766-aa92-c8c86e0f8c00" providerId="ADAL" clId="{6EF929A4-523E-4425-9FF0-2A263914297F}" dt="2025-04-18T02:31:52.037" v="620" actId="14100"/>
          <ac:graphicFrameMkLst>
            <pc:docMk/>
            <pc:sldMk cId="1971351768" sldId="288"/>
            <ac:graphicFrameMk id="7" creationId="{154D2417-E305-2B4B-4D87-5A6D6F295C85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08741B-246F-4F3E-8959-F9B13C6BD8C1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31114B-7FEB-4076-980E-6B6301C9907C}">
      <dgm:prSet/>
      <dgm:spPr/>
      <dgm:t>
        <a:bodyPr/>
        <a:lstStyle/>
        <a:p>
          <a:r>
            <a:rPr lang="en-US" b="1"/>
            <a:t>Anticipate needs</a:t>
          </a:r>
          <a:r>
            <a:rPr lang="en-US"/>
            <a:t> – Flag upcoming deadlines or renewal dates before the client asks.</a:t>
          </a:r>
        </a:p>
      </dgm:t>
    </dgm:pt>
    <dgm:pt modelId="{E7762E9B-E296-42D7-A210-8E05D042612A}" type="parTrans" cxnId="{CC67F6EC-1D75-47DD-97D3-8D47083CD906}">
      <dgm:prSet/>
      <dgm:spPr/>
      <dgm:t>
        <a:bodyPr/>
        <a:lstStyle/>
        <a:p>
          <a:endParaRPr lang="en-US"/>
        </a:p>
      </dgm:t>
    </dgm:pt>
    <dgm:pt modelId="{3158493F-A74D-41B0-9A68-ED9C98366F41}" type="sibTrans" cxnId="{CC67F6EC-1D75-47DD-97D3-8D47083CD906}">
      <dgm:prSet/>
      <dgm:spPr/>
      <dgm:t>
        <a:bodyPr/>
        <a:lstStyle/>
        <a:p>
          <a:endParaRPr lang="en-US"/>
        </a:p>
      </dgm:t>
    </dgm:pt>
    <dgm:pt modelId="{E7D38EA9-7DA3-42FA-B754-6E5DC7363459}">
      <dgm:prSet/>
      <dgm:spPr/>
      <dgm:t>
        <a:bodyPr/>
        <a:lstStyle/>
        <a:p>
          <a:r>
            <a:rPr lang="en-US" b="1"/>
            <a:t>Draft things early</a:t>
          </a:r>
          <a:r>
            <a:rPr lang="en-US"/>
            <a:t> – Prep a first draft or outline for a meeting or report to save the client time.</a:t>
          </a:r>
        </a:p>
      </dgm:t>
    </dgm:pt>
    <dgm:pt modelId="{73DD7D7A-68DE-4AB4-8074-1CD7B767D9EA}" type="parTrans" cxnId="{4AB4591C-56C9-4D40-A2FD-63BAC82E2772}">
      <dgm:prSet/>
      <dgm:spPr/>
      <dgm:t>
        <a:bodyPr/>
        <a:lstStyle/>
        <a:p>
          <a:endParaRPr lang="en-US"/>
        </a:p>
      </dgm:t>
    </dgm:pt>
    <dgm:pt modelId="{39689A53-D341-4C41-9692-F85A2EB542BA}" type="sibTrans" cxnId="{4AB4591C-56C9-4D40-A2FD-63BAC82E2772}">
      <dgm:prSet/>
      <dgm:spPr/>
      <dgm:t>
        <a:bodyPr/>
        <a:lstStyle/>
        <a:p>
          <a:endParaRPr lang="en-US"/>
        </a:p>
      </dgm:t>
    </dgm:pt>
    <dgm:pt modelId="{63B1DAB6-3188-41D8-AE43-810D3F0246AE}">
      <dgm:prSet/>
      <dgm:spPr/>
      <dgm:t>
        <a:bodyPr/>
        <a:lstStyle/>
        <a:p>
          <a:r>
            <a:rPr lang="en-US" b="1" dirty="0"/>
            <a:t>Pre-organize decisions</a:t>
          </a:r>
          <a:r>
            <a:rPr lang="en-US" dirty="0"/>
            <a:t> – Present options or next steps in a  decision paper format.</a:t>
          </a:r>
        </a:p>
      </dgm:t>
    </dgm:pt>
    <dgm:pt modelId="{50A22103-94E0-43F5-B876-B9C2F4B832A0}" type="parTrans" cxnId="{C1D31BD2-68EA-48F7-81CE-0C5D97822C0F}">
      <dgm:prSet/>
      <dgm:spPr/>
      <dgm:t>
        <a:bodyPr/>
        <a:lstStyle/>
        <a:p>
          <a:endParaRPr lang="en-US"/>
        </a:p>
      </dgm:t>
    </dgm:pt>
    <dgm:pt modelId="{5E01B9FE-2702-4B95-9BFB-0690EA2BC578}" type="sibTrans" cxnId="{C1D31BD2-68EA-48F7-81CE-0C5D97822C0F}">
      <dgm:prSet/>
      <dgm:spPr/>
      <dgm:t>
        <a:bodyPr/>
        <a:lstStyle/>
        <a:p>
          <a:endParaRPr lang="en-US"/>
        </a:p>
      </dgm:t>
    </dgm:pt>
    <dgm:pt modelId="{7669D874-772B-4755-B3B0-B562A72103C2}">
      <dgm:prSet/>
      <dgm:spPr/>
      <dgm:t>
        <a:bodyPr/>
        <a:lstStyle/>
        <a:p>
          <a:r>
            <a:rPr lang="en-US" b="1" dirty="0"/>
            <a:t>Share best practices</a:t>
          </a:r>
          <a:r>
            <a:rPr lang="en-US" dirty="0"/>
            <a:t> – If one client solved a similar problem well, share that approach.</a:t>
          </a:r>
        </a:p>
      </dgm:t>
    </dgm:pt>
    <dgm:pt modelId="{D3340188-F08C-4399-A63F-23BFE0779F16}" type="parTrans" cxnId="{791055CA-9189-4CD2-BB07-AA3CBA6C90C4}">
      <dgm:prSet/>
      <dgm:spPr/>
      <dgm:t>
        <a:bodyPr/>
        <a:lstStyle/>
        <a:p>
          <a:endParaRPr lang="en-US"/>
        </a:p>
      </dgm:t>
    </dgm:pt>
    <dgm:pt modelId="{2E4FE592-60AA-4391-AEA9-227360400EC3}" type="sibTrans" cxnId="{791055CA-9189-4CD2-BB07-AA3CBA6C90C4}">
      <dgm:prSet/>
      <dgm:spPr/>
      <dgm:t>
        <a:bodyPr/>
        <a:lstStyle/>
        <a:p>
          <a:endParaRPr lang="en-US"/>
        </a:p>
      </dgm:t>
    </dgm:pt>
    <dgm:pt modelId="{6FF70D1B-19C3-4F03-BCFD-F48CEE1CEA6F}">
      <dgm:prSet/>
      <dgm:spPr/>
      <dgm:t>
        <a:bodyPr/>
        <a:lstStyle/>
        <a:p>
          <a:r>
            <a:rPr lang="en-US" b="1" dirty="0"/>
            <a:t>Recap meetings</a:t>
          </a:r>
          <a:r>
            <a:rPr lang="en-US" dirty="0"/>
            <a:t> – Send brief, clear follow-ups with action items and who’s doing what.</a:t>
          </a:r>
        </a:p>
      </dgm:t>
    </dgm:pt>
    <dgm:pt modelId="{4C4CE36A-4454-41E0-A76B-B35C120C532D}" type="parTrans" cxnId="{7722564C-F111-4CAC-8987-C9C54F5B22CA}">
      <dgm:prSet/>
      <dgm:spPr/>
      <dgm:t>
        <a:bodyPr/>
        <a:lstStyle/>
        <a:p>
          <a:endParaRPr lang="en-US"/>
        </a:p>
      </dgm:t>
    </dgm:pt>
    <dgm:pt modelId="{175B5484-32C8-4CB4-A036-B407A34F38FC}" type="sibTrans" cxnId="{7722564C-F111-4CAC-8987-C9C54F5B22CA}">
      <dgm:prSet/>
      <dgm:spPr/>
      <dgm:t>
        <a:bodyPr/>
        <a:lstStyle/>
        <a:p>
          <a:endParaRPr lang="en-US"/>
        </a:p>
      </dgm:t>
    </dgm:pt>
    <dgm:pt modelId="{0FE9CD76-E804-4E89-BA34-C33EF059ECA9}">
      <dgm:prSet/>
      <dgm:spPr/>
      <dgm:t>
        <a:bodyPr/>
        <a:lstStyle/>
        <a:p>
          <a:r>
            <a:rPr lang="en-US" b="1" dirty="0"/>
            <a:t>Use tools</a:t>
          </a:r>
          <a:r>
            <a:rPr lang="en-US" dirty="0"/>
            <a:t> – Set up templates, checklists, or dashboards they can benefit from long-term.</a:t>
          </a:r>
        </a:p>
      </dgm:t>
    </dgm:pt>
    <dgm:pt modelId="{70359906-0758-44C9-A685-9C2F6F6101F6}" type="parTrans" cxnId="{30C10410-2345-4766-A98E-B8D04EDA552F}">
      <dgm:prSet/>
      <dgm:spPr/>
      <dgm:t>
        <a:bodyPr/>
        <a:lstStyle/>
        <a:p>
          <a:endParaRPr lang="en-US"/>
        </a:p>
      </dgm:t>
    </dgm:pt>
    <dgm:pt modelId="{0C4E4151-F468-4032-BAC6-D1226791AA5F}" type="sibTrans" cxnId="{30C10410-2345-4766-A98E-B8D04EDA552F}">
      <dgm:prSet/>
      <dgm:spPr/>
      <dgm:t>
        <a:bodyPr/>
        <a:lstStyle/>
        <a:p>
          <a:endParaRPr lang="en-US"/>
        </a:p>
      </dgm:t>
    </dgm:pt>
    <dgm:pt modelId="{9BA86ED2-012B-422B-984C-6201DAF9B6EE}">
      <dgm:prSet/>
      <dgm:spPr/>
      <dgm:t>
        <a:bodyPr/>
        <a:lstStyle/>
        <a:p>
          <a:r>
            <a:rPr lang="en-US" b="1" dirty="0"/>
            <a:t>Personal touch</a:t>
          </a:r>
          <a:r>
            <a:rPr lang="en-US" dirty="0"/>
            <a:t> –send a quick “thinking of you” message.</a:t>
          </a:r>
        </a:p>
      </dgm:t>
    </dgm:pt>
    <dgm:pt modelId="{785E0170-1757-4B1C-8D5C-43B8CD21F834}" type="parTrans" cxnId="{0C92DA7F-11B0-407E-BF52-E9D931137F52}">
      <dgm:prSet/>
      <dgm:spPr/>
      <dgm:t>
        <a:bodyPr/>
        <a:lstStyle/>
        <a:p>
          <a:endParaRPr lang="en-US"/>
        </a:p>
      </dgm:t>
    </dgm:pt>
    <dgm:pt modelId="{8090A0D1-E71F-4813-9238-12B31F4FB191}" type="sibTrans" cxnId="{0C92DA7F-11B0-407E-BF52-E9D931137F52}">
      <dgm:prSet/>
      <dgm:spPr/>
      <dgm:t>
        <a:bodyPr/>
        <a:lstStyle/>
        <a:p>
          <a:endParaRPr lang="en-US"/>
        </a:p>
      </dgm:t>
    </dgm:pt>
    <dgm:pt modelId="{7ED6E9D0-6FBA-4376-8D8C-5B6853F14060}">
      <dgm:prSet/>
      <dgm:spPr/>
      <dgm:t>
        <a:bodyPr/>
        <a:lstStyle/>
        <a:p>
          <a:r>
            <a:rPr lang="en-US" b="1" dirty="0"/>
            <a:t>Tech help</a:t>
          </a:r>
          <a:r>
            <a:rPr lang="en-US" dirty="0"/>
            <a:t> – share a quick tip (ex. Excel or Chatty ;)</a:t>
          </a:r>
        </a:p>
      </dgm:t>
    </dgm:pt>
    <dgm:pt modelId="{6F368B3E-9651-4367-B11C-67BCAFA7BDAF}" type="parTrans" cxnId="{C5A4FD3E-2AF2-494A-8E12-9000613F787C}">
      <dgm:prSet/>
      <dgm:spPr/>
      <dgm:t>
        <a:bodyPr/>
        <a:lstStyle/>
        <a:p>
          <a:endParaRPr lang="en-US"/>
        </a:p>
      </dgm:t>
    </dgm:pt>
    <dgm:pt modelId="{9A420C46-B6FC-4B3D-BB04-DD6ABCEDAE71}" type="sibTrans" cxnId="{C5A4FD3E-2AF2-494A-8E12-9000613F787C}">
      <dgm:prSet/>
      <dgm:spPr/>
      <dgm:t>
        <a:bodyPr/>
        <a:lstStyle/>
        <a:p>
          <a:endParaRPr lang="en-US"/>
        </a:p>
      </dgm:t>
    </dgm:pt>
    <dgm:pt modelId="{F6D0E8CD-B399-4FCE-A36E-EED033FE3B56}">
      <dgm:prSet/>
      <dgm:spPr/>
      <dgm:t>
        <a:bodyPr/>
        <a:lstStyle/>
        <a:p>
          <a:r>
            <a:rPr lang="en-US" b="1" dirty="0"/>
            <a:t>Offer feedback</a:t>
          </a:r>
          <a:r>
            <a:rPr lang="en-US" dirty="0"/>
            <a:t> – Give tactful input on to lead meetings.</a:t>
          </a:r>
        </a:p>
      </dgm:t>
    </dgm:pt>
    <dgm:pt modelId="{20A6099F-4A5B-437D-B115-FF9B9FB5FB82}" type="parTrans" cxnId="{3AC4E858-E4E2-4953-B707-F779AC703158}">
      <dgm:prSet/>
      <dgm:spPr/>
      <dgm:t>
        <a:bodyPr/>
        <a:lstStyle/>
        <a:p>
          <a:endParaRPr lang="en-US"/>
        </a:p>
      </dgm:t>
    </dgm:pt>
    <dgm:pt modelId="{F6F48589-37C9-4C78-B273-C3E170B6A6AB}" type="sibTrans" cxnId="{3AC4E858-E4E2-4953-B707-F779AC703158}">
      <dgm:prSet/>
      <dgm:spPr/>
      <dgm:t>
        <a:bodyPr/>
        <a:lstStyle/>
        <a:p>
          <a:endParaRPr lang="en-US"/>
        </a:p>
      </dgm:t>
    </dgm:pt>
    <dgm:pt modelId="{3193CB42-3750-4B2B-9A95-51EF536ADF10}">
      <dgm:prSet/>
      <dgm:spPr/>
      <dgm:t>
        <a:bodyPr/>
        <a:lstStyle/>
        <a:p>
          <a:r>
            <a:rPr lang="en-US" b="1" dirty="0"/>
            <a:t>Streamline processes</a:t>
          </a:r>
          <a:r>
            <a:rPr lang="en-US" dirty="0"/>
            <a:t> – Suggest a faster way to do recurring tasks.</a:t>
          </a:r>
        </a:p>
      </dgm:t>
    </dgm:pt>
    <dgm:pt modelId="{668FD409-1999-498F-8150-1021CBFE15A6}" type="parTrans" cxnId="{A3A0988E-1229-48E8-8143-436225118CE3}">
      <dgm:prSet/>
      <dgm:spPr/>
      <dgm:t>
        <a:bodyPr/>
        <a:lstStyle/>
        <a:p>
          <a:endParaRPr lang="en-US"/>
        </a:p>
      </dgm:t>
    </dgm:pt>
    <dgm:pt modelId="{C70F8C56-B508-4734-B2B8-3F324DE41A5B}" type="sibTrans" cxnId="{A3A0988E-1229-48E8-8143-436225118CE3}">
      <dgm:prSet/>
      <dgm:spPr/>
      <dgm:t>
        <a:bodyPr/>
        <a:lstStyle/>
        <a:p>
          <a:endParaRPr lang="en-US"/>
        </a:p>
      </dgm:t>
    </dgm:pt>
    <dgm:pt modelId="{28A899C9-C11F-453D-8798-461A778D183D}">
      <dgm:prSet/>
      <dgm:spPr/>
      <dgm:t>
        <a:bodyPr/>
        <a:lstStyle/>
        <a:p>
          <a:r>
            <a:rPr lang="en-US" b="1"/>
            <a:t>Be a sounding board</a:t>
          </a:r>
          <a:r>
            <a:rPr lang="en-US"/>
            <a:t> – Offer to hop on a quick call if they need to talk through something.</a:t>
          </a:r>
        </a:p>
      </dgm:t>
    </dgm:pt>
    <dgm:pt modelId="{BDA2D46A-0B91-4597-A5E9-AE407F627403}" type="parTrans" cxnId="{AF82A9DE-1A19-4298-B13D-F11DD061FC18}">
      <dgm:prSet/>
      <dgm:spPr/>
      <dgm:t>
        <a:bodyPr/>
        <a:lstStyle/>
        <a:p>
          <a:endParaRPr lang="en-US"/>
        </a:p>
      </dgm:t>
    </dgm:pt>
    <dgm:pt modelId="{CC6A3268-688A-4172-99F6-F0BCED5CB05E}" type="sibTrans" cxnId="{AF82A9DE-1A19-4298-B13D-F11DD061FC18}">
      <dgm:prSet/>
      <dgm:spPr/>
      <dgm:t>
        <a:bodyPr/>
        <a:lstStyle/>
        <a:p>
          <a:endParaRPr lang="en-US"/>
        </a:p>
      </dgm:t>
    </dgm:pt>
    <dgm:pt modelId="{7232A280-91E1-40C5-9ED4-8B592E079F8E}">
      <dgm:prSet/>
      <dgm:spPr/>
      <dgm:t>
        <a:bodyPr/>
        <a:lstStyle/>
        <a:p>
          <a:r>
            <a:rPr lang="en-US" b="1" dirty="0"/>
            <a:t>Spot inconsistencies</a:t>
          </a:r>
          <a:r>
            <a:rPr lang="en-US" dirty="0"/>
            <a:t> – Gently point out errors, or unclear info before their audience does.</a:t>
          </a:r>
        </a:p>
      </dgm:t>
    </dgm:pt>
    <dgm:pt modelId="{8C81ACBD-3368-4E55-8361-202E54CEA701}" type="parTrans" cxnId="{45B08C8F-DCF3-4A82-AA8C-386320F85A3C}">
      <dgm:prSet/>
      <dgm:spPr/>
      <dgm:t>
        <a:bodyPr/>
        <a:lstStyle/>
        <a:p>
          <a:endParaRPr lang="en-US"/>
        </a:p>
      </dgm:t>
    </dgm:pt>
    <dgm:pt modelId="{C88224E9-0D7E-4CC1-BB6F-D4EE7BA61344}" type="sibTrans" cxnId="{45B08C8F-DCF3-4A82-AA8C-386320F85A3C}">
      <dgm:prSet/>
      <dgm:spPr/>
      <dgm:t>
        <a:bodyPr/>
        <a:lstStyle/>
        <a:p>
          <a:endParaRPr lang="en-US"/>
        </a:p>
      </dgm:t>
    </dgm:pt>
    <dgm:pt modelId="{781AE3A9-2942-4F74-BD52-1784B4DD2C82}">
      <dgm:prSet/>
      <dgm:spPr/>
      <dgm:t>
        <a:bodyPr/>
        <a:lstStyle/>
        <a:p>
          <a:r>
            <a:rPr lang="en-US" b="1"/>
            <a:t>Curate resources</a:t>
          </a:r>
          <a:r>
            <a:rPr lang="en-US"/>
            <a:t> – Send an article, sample policy, or tool that aligns with their strategic goals.</a:t>
          </a:r>
        </a:p>
      </dgm:t>
    </dgm:pt>
    <dgm:pt modelId="{02F4BA57-F134-44BB-83A8-6980A52CDE22}" type="parTrans" cxnId="{D28E3730-B75B-47ED-965C-C4DCA04A58A9}">
      <dgm:prSet/>
      <dgm:spPr/>
      <dgm:t>
        <a:bodyPr/>
        <a:lstStyle/>
        <a:p>
          <a:endParaRPr lang="en-US"/>
        </a:p>
      </dgm:t>
    </dgm:pt>
    <dgm:pt modelId="{BDD05ED5-EEF7-4059-A2F3-8FFAB4299318}" type="sibTrans" cxnId="{D28E3730-B75B-47ED-965C-C4DCA04A58A9}">
      <dgm:prSet/>
      <dgm:spPr/>
      <dgm:t>
        <a:bodyPr/>
        <a:lstStyle/>
        <a:p>
          <a:endParaRPr lang="en-US"/>
        </a:p>
      </dgm:t>
    </dgm:pt>
    <dgm:pt modelId="{F5FC4533-39AC-4785-9679-EED3964BBAE1}">
      <dgm:prSet/>
      <dgm:spPr/>
      <dgm:t>
        <a:bodyPr/>
        <a:lstStyle/>
        <a:p>
          <a:r>
            <a:rPr lang="en-US" b="1" dirty="0"/>
            <a:t>Encourage engagement</a:t>
          </a:r>
          <a:r>
            <a:rPr lang="en-US" dirty="0"/>
            <a:t> – If a committee or board is disengaged, suggest a new meeting format.</a:t>
          </a:r>
        </a:p>
      </dgm:t>
    </dgm:pt>
    <dgm:pt modelId="{F4FCAA02-7928-4F15-AA3E-39CEC2D76AA0}" type="parTrans" cxnId="{23866B0C-838A-4924-BBAC-D71DCD789F54}">
      <dgm:prSet/>
      <dgm:spPr/>
      <dgm:t>
        <a:bodyPr/>
        <a:lstStyle/>
        <a:p>
          <a:endParaRPr lang="en-US"/>
        </a:p>
      </dgm:t>
    </dgm:pt>
    <dgm:pt modelId="{24B4F49C-37D3-4599-AADB-F0FC9CD833A5}" type="sibTrans" cxnId="{23866B0C-838A-4924-BBAC-D71DCD789F54}">
      <dgm:prSet/>
      <dgm:spPr/>
      <dgm:t>
        <a:bodyPr/>
        <a:lstStyle/>
        <a:p>
          <a:endParaRPr lang="en-US"/>
        </a:p>
      </dgm:t>
    </dgm:pt>
    <dgm:pt modelId="{D9C7D184-21D9-4389-9D0A-5DC3C52D491F}">
      <dgm:prSet/>
      <dgm:spPr/>
      <dgm:t>
        <a:bodyPr/>
        <a:lstStyle/>
        <a:p>
          <a:r>
            <a:rPr lang="en-US" b="1"/>
            <a:t>Support their mission</a:t>
          </a:r>
          <a:r>
            <a:rPr lang="en-US"/>
            <a:t> – Let them know when something they did made a difference to you or others.</a:t>
          </a:r>
        </a:p>
      </dgm:t>
    </dgm:pt>
    <dgm:pt modelId="{42D02A0F-CB2D-441E-850B-F1C92F70C270}" type="parTrans" cxnId="{4899F627-8D8C-4BCC-8452-2556A09925F5}">
      <dgm:prSet/>
      <dgm:spPr/>
      <dgm:t>
        <a:bodyPr/>
        <a:lstStyle/>
        <a:p>
          <a:endParaRPr lang="en-US"/>
        </a:p>
      </dgm:t>
    </dgm:pt>
    <dgm:pt modelId="{CFEF1C7D-E962-40AC-A250-6DD1FB9BE03C}" type="sibTrans" cxnId="{4899F627-8D8C-4BCC-8452-2556A09925F5}">
      <dgm:prSet/>
      <dgm:spPr/>
      <dgm:t>
        <a:bodyPr/>
        <a:lstStyle/>
        <a:p>
          <a:endParaRPr lang="en-US"/>
        </a:p>
      </dgm:t>
    </dgm:pt>
    <dgm:pt modelId="{6AFEA505-74E2-4E28-9E67-BA78FB4B4093}">
      <dgm:prSet/>
      <dgm:spPr/>
      <dgm:t>
        <a:bodyPr/>
        <a:lstStyle/>
        <a:p>
          <a:r>
            <a:rPr lang="en-US" b="1"/>
            <a:t>Connect dots internally</a:t>
          </a:r>
          <a:r>
            <a:rPr lang="en-US"/>
            <a:t> – If another IMI team has a helpful resource or experience, offer to connect them.</a:t>
          </a:r>
        </a:p>
      </dgm:t>
    </dgm:pt>
    <dgm:pt modelId="{7255F1FB-BB6B-4B29-BBDD-7884BABC483E}" type="parTrans" cxnId="{05167980-27C8-4E66-B741-3332C2223F62}">
      <dgm:prSet/>
      <dgm:spPr/>
      <dgm:t>
        <a:bodyPr/>
        <a:lstStyle/>
        <a:p>
          <a:endParaRPr lang="en-US"/>
        </a:p>
      </dgm:t>
    </dgm:pt>
    <dgm:pt modelId="{19B753CA-A06F-494F-9820-25CBA4041B0E}" type="sibTrans" cxnId="{05167980-27C8-4E66-B741-3332C2223F62}">
      <dgm:prSet/>
      <dgm:spPr/>
      <dgm:t>
        <a:bodyPr/>
        <a:lstStyle/>
        <a:p>
          <a:endParaRPr lang="en-US"/>
        </a:p>
      </dgm:t>
    </dgm:pt>
    <dgm:pt modelId="{6F7E1D9C-3497-4DC7-88F1-A481FC0472B2}">
      <dgm:prSet/>
      <dgm:spPr/>
      <dgm:t>
        <a:bodyPr/>
        <a:lstStyle/>
        <a:p>
          <a:r>
            <a:rPr lang="en-US" b="1"/>
            <a:t>Make it easier for them to say yes</a:t>
          </a:r>
          <a:r>
            <a:rPr lang="en-US"/>
            <a:t> – When requesting decisions, include context and a recommended path.</a:t>
          </a:r>
        </a:p>
      </dgm:t>
    </dgm:pt>
    <dgm:pt modelId="{8EC08A21-6471-4001-91A4-F34150823672}" type="parTrans" cxnId="{53B54FAC-B942-484F-B813-4AED54DD2222}">
      <dgm:prSet/>
      <dgm:spPr/>
      <dgm:t>
        <a:bodyPr/>
        <a:lstStyle/>
        <a:p>
          <a:endParaRPr lang="en-US"/>
        </a:p>
      </dgm:t>
    </dgm:pt>
    <dgm:pt modelId="{0767A89A-D433-4686-9658-5481C78ADB99}" type="sibTrans" cxnId="{53B54FAC-B942-484F-B813-4AED54DD2222}">
      <dgm:prSet/>
      <dgm:spPr/>
      <dgm:t>
        <a:bodyPr/>
        <a:lstStyle/>
        <a:p>
          <a:endParaRPr lang="en-US"/>
        </a:p>
      </dgm:t>
    </dgm:pt>
    <dgm:pt modelId="{1416DFB0-11AA-4B06-8E21-58D9239AC7BC}">
      <dgm:prSet/>
      <dgm:spPr/>
      <dgm:t>
        <a:bodyPr/>
        <a:lstStyle/>
        <a:p>
          <a:r>
            <a:rPr lang="en-US" b="1" dirty="0"/>
            <a:t>Keep tone warm and helpful</a:t>
          </a:r>
          <a:r>
            <a:rPr lang="en-US" dirty="0"/>
            <a:t> – Your tone matters as much as your tasks!</a:t>
          </a:r>
        </a:p>
      </dgm:t>
    </dgm:pt>
    <dgm:pt modelId="{C7A0F967-DF66-40F7-85C3-612169C83D47}" type="parTrans" cxnId="{44DE55C8-C446-4518-BB2E-A14AF0239D99}">
      <dgm:prSet/>
      <dgm:spPr/>
      <dgm:t>
        <a:bodyPr/>
        <a:lstStyle/>
        <a:p>
          <a:endParaRPr lang="en-US"/>
        </a:p>
      </dgm:t>
    </dgm:pt>
    <dgm:pt modelId="{6A6D4364-179E-4EC0-AECA-11C4FC4575D0}" type="sibTrans" cxnId="{44DE55C8-C446-4518-BB2E-A14AF0239D99}">
      <dgm:prSet/>
      <dgm:spPr/>
      <dgm:t>
        <a:bodyPr/>
        <a:lstStyle/>
        <a:p>
          <a:endParaRPr lang="en-US"/>
        </a:p>
      </dgm:t>
    </dgm:pt>
    <dgm:pt modelId="{3D8A6123-24DE-4B31-A675-2C29E6E0ABDF}" type="pres">
      <dgm:prSet presAssocID="{7708741B-246F-4F3E-8959-F9B13C6BD8C1}" presName="diagram" presStyleCnt="0">
        <dgm:presLayoutVars>
          <dgm:dir/>
          <dgm:resizeHandles val="exact"/>
        </dgm:presLayoutVars>
      </dgm:prSet>
      <dgm:spPr/>
    </dgm:pt>
    <dgm:pt modelId="{8723B5CD-44E5-4933-A5B4-048B0F0F01AA}" type="pres">
      <dgm:prSet presAssocID="{F131114B-7FEB-4076-980E-6B6301C9907C}" presName="node" presStyleLbl="node1" presStyleIdx="0" presStyleCnt="18">
        <dgm:presLayoutVars>
          <dgm:bulletEnabled val="1"/>
        </dgm:presLayoutVars>
      </dgm:prSet>
      <dgm:spPr/>
    </dgm:pt>
    <dgm:pt modelId="{454EB4A9-CA03-410A-A2D0-8237971421A4}" type="pres">
      <dgm:prSet presAssocID="{3158493F-A74D-41B0-9A68-ED9C98366F41}" presName="sibTrans" presStyleCnt="0"/>
      <dgm:spPr/>
    </dgm:pt>
    <dgm:pt modelId="{D0E48C77-3751-488A-9C5F-4EE290421F2A}" type="pres">
      <dgm:prSet presAssocID="{E7D38EA9-7DA3-42FA-B754-6E5DC7363459}" presName="node" presStyleLbl="node1" presStyleIdx="1" presStyleCnt="18">
        <dgm:presLayoutVars>
          <dgm:bulletEnabled val="1"/>
        </dgm:presLayoutVars>
      </dgm:prSet>
      <dgm:spPr/>
    </dgm:pt>
    <dgm:pt modelId="{88B75A1D-3456-411E-8ECE-4E56D386B97E}" type="pres">
      <dgm:prSet presAssocID="{39689A53-D341-4C41-9692-F85A2EB542BA}" presName="sibTrans" presStyleCnt="0"/>
      <dgm:spPr/>
    </dgm:pt>
    <dgm:pt modelId="{5630AA4D-7945-487F-9A2C-3C4CC4580BE4}" type="pres">
      <dgm:prSet presAssocID="{63B1DAB6-3188-41D8-AE43-810D3F0246AE}" presName="node" presStyleLbl="node1" presStyleIdx="2" presStyleCnt="18">
        <dgm:presLayoutVars>
          <dgm:bulletEnabled val="1"/>
        </dgm:presLayoutVars>
      </dgm:prSet>
      <dgm:spPr/>
    </dgm:pt>
    <dgm:pt modelId="{97EF94FE-36D2-45CB-B314-A2288DD32A70}" type="pres">
      <dgm:prSet presAssocID="{5E01B9FE-2702-4B95-9BFB-0690EA2BC578}" presName="sibTrans" presStyleCnt="0"/>
      <dgm:spPr/>
    </dgm:pt>
    <dgm:pt modelId="{11D70C5A-7A1F-4114-9A0C-2B82287C176D}" type="pres">
      <dgm:prSet presAssocID="{7669D874-772B-4755-B3B0-B562A72103C2}" presName="node" presStyleLbl="node1" presStyleIdx="3" presStyleCnt="18">
        <dgm:presLayoutVars>
          <dgm:bulletEnabled val="1"/>
        </dgm:presLayoutVars>
      </dgm:prSet>
      <dgm:spPr/>
    </dgm:pt>
    <dgm:pt modelId="{FB4686B3-F70B-491A-A691-5821875B22D3}" type="pres">
      <dgm:prSet presAssocID="{2E4FE592-60AA-4391-AEA9-227360400EC3}" presName="sibTrans" presStyleCnt="0"/>
      <dgm:spPr/>
    </dgm:pt>
    <dgm:pt modelId="{72003FA4-742B-4F94-A584-901565A96C84}" type="pres">
      <dgm:prSet presAssocID="{6FF70D1B-19C3-4F03-BCFD-F48CEE1CEA6F}" presName="node" presStyleLbl="node1" presStyleIdx="4" presStyleCnt="18">
        <dgm:presLayoutVars>
          <dgm:bulletEnabled val="1"/>
        </dgm:presLayoutVars>
      </dgm:prSet>
      <dgm:spPr/>
    </dgm:pt>
    <dgm:pt modelId="{2FA339C0-8381-4271-A33A-A96DA31C0DB0}" type="pres">
      <dgm:prSet presAssocID="{175B5484-32C8-4CB4-A036-B407A34F38FC}" presName="sibTrans" presStyleCnt="0"/>
      <dgm:spPr/>
    </dgm:pt>
    <dgm:pt modelId="{06F31AE2-BB6A-4F14-95C0-50904EEB1027}" type="pres">
      <dgm:prSet presAssocID="{0FE9CD76-E804-4E89-BA34-C33EF059ECA9}" presName="node" presStyleLbl="node1" presStyleIdx="5" presStyleCnt="18">
        <dgm:presLayoutVars>
          <dgm:bulletEnabled val="1"/>
        </dgm:presLayoutVars>
      </dgm:prSet>
      <dgm:spPr/>
    </dgm:pt>
    <dgm:pt modelId="{D4C84BBF-9E69-4770-B2C7-C16D6A852BCE}" type="pres">
      <dgm:prSet presAssocID="{0C4E4151-F468-4032-BAC6-D1226791AA5F}" presName="sibTrans" presStyleCnt="0"/>
      <dgm:spPr/>
    </dgm:pt>
    <dgm:pt modelId="{2CADD094-BC0D-40F0-A716-366280949D67}" type="pres">
      <dgm:prSet presAssocID="{9BA86ED2-012B-422B-984C-6201DAF9B6EE}" presName="node" presStyleLbl="node1" presStyleIdx="6" presStyleCnt="18">
        <dgm:presLayoutVars>
          <dgm:bulletEnabled val="1"/>
        </dgm:presLayoutVars>
      </dgm:prSet>
      <dgm:spPr/>
    </dgm:pt>
    <dgm:pt modelId="{1274A594-9E8F-4311-A0E7-1CC70DCF8C9E}" type="pres">
      <dgm:prSet presAssocID="{8090A0D1-E71F-4813-9238-12B31F4FB191}" presName="sibTrans" presStyleCnt="0"/>
      <dgm:spPr/>
    </dgm:pt>
    <dgm:pt modelId="{A988D0E0-0554-4B2E-B406-7EC4BFFA3F5E}" type="pres">
      <dgm:prSet presAssocID="{7ED6E9D0-6FBA-4376-8D8C-5B6853F14060}" presName="node" presStyleLbl="node1" presStyleIdx="7" presStyleCnt="18">
        <dgm:presLayoutVars>
          <dgm:bulletEnabled val="1"/>
        </dgm:presLayoutVars>
      </dgm:prSet>
      <dgm:spPr/>
    </dgm:pt>
    <dgm:pt modelId="{75EDEBC7-1D2C-4F5B-B259-32EC365AFE8D}" type="pres">
      <dgm:prSet presAssocID="{9A420C46-B6FC-4B3D-BB04-DD6ABCEDAE71}" presName="sibTrans" presStyleCnt="0"/>
      <dgm:spPr/>
    </dgm:pt>
    <dgm:pt modelId="{F66594D1-20BD-40F1-AFAB-2DFC24536EDF}" type="pres">
      <dgm:prSet presAssocID="{F6D0E8CD-B399-4FCE-A36E-EED033FE3B56}" presName="node" presStyleLbl="node1" presStyleIdx="8" presStyleCnt="18">
        <dgm:presLayoutVars>
          <dgm:bulletEnabled val="1"/>
        </dgm:presLayoutVars>
      </dgm:prSet>
      <dgm:spPr/>
    </dgm:pt>
    <dgm:pt modelId="{C53C65A5-CDFE-4351-B63D-ED12E933A0FE}" type="pres">
      <dgm:prSet presAssocID="{F6F48589-37C9-4C78-B273-C3E170B6A6AB}" presName="sibTrans" presStyleCnt="0"/>
      <dgm:spPr/>
    </dgm:pt>
    <dgm:pt modelId="{DAF6D8F1-11C4-4CB9-9B90-7CDF79467B9D}" type="pres">
      <dgm:prSet presAssocID="{3193CB42-3750-4B2B-9A95-51EF536ADF10}" presName="node" presStyleLbl="node1" presStyleIdx="9" presStyleCnt="18">
        <dgm:presLayoutVars>
          <dgm:bulletEnabled val="1"/>
        </dgm:presLayoutVars>
      </dgm:prSet>
      <dgm:spPr/>
    </dgm:pt>
    <dgm:pt modelId="{5004B3B9-9073-4BF5-BED4-D7495B6B7A04}" type="pres">
      <dgm:prSet presAssocID="{C70F8C56-B508-4734-B2B8-3F324DE41A5B}" presName="sibTrans" presStyleCnt="0"/>
      <dgm:spPr/>
    </dgm:pt>
    <dgm:pt modelId="{C9B39412-C85E-43DF-9246-4C508B0C5413}" type="pres">
      <dgm:prSet presAssocID="{28A899C9-C11F-453D-8798-461A778D183D}" presName="node" presStyleLbl="node1" presStyleIdx="10" presStyleCnt="18">
        <dgm:presLayoutVars>
          <dgm:bulletEnabled val="1"/>
        </dgm:presLayoutVars>
      </dgm:prSet>
      <dgm:spPr/>
    </dgm:pt>
    <dgm:pt modelId="{FB1CC07D-6133-4D16-BE39-9EC13604849B}" type="pres">
      <dgm:prSet presAssocID="{CC6A3268-688A-4172-99F6-F0BCED5CB05E}" presName="sibTrans" presStyleCnt="0"/>
      <dgm:spPr/>
    </dgm:pt>
    <dgm:pt modelId="{CC2F35B4-7C99-430B-840F-AA002F8B33F8}" type="pres">
      <dgm:prSet presAssocID="{7232A280-91E1-40C5-9ED4-8B592E079F8E}" presName="node" presStyleLbl="node1" presStyleIdx="11" presStyleCnt="18">
        <dgm:presLayoutVars>
          <dgm:bulletEnabled val="1"/>
        </dgm:presLayoutVars>
      </dgm:prSet>
      <dgm:spPr/>
    </dgm:pt>
    <dgm:pt modelId="{315758F6-0F00-4BC2-BC3C-DE76A4DFB9E2}" type="pres">
      <dgm:prSet presAssocID="{C88224E9-0D7E-4CC1-BB6F-D4EE7BA61344}" presName="sibTrans" presStyleCnt="0"/>
      <dgm:spPr/>
    </dgm:pt>
    <dgm:pt modelId="{64E78637-C7A8-4EDD-9B28-6E27813EA56E}" type="pres">
      <dgm:prSet presAssocID="{781AE3A9-2942-4F74-BD52-1784B4DD2C82}" presName="node" presStyleLbl="node1" presStyleIdx="12" presStyleCnt="18">
        <dgm:presLayoutVars>
          <dgm:bulletEnabled val="1"/>
        </dgm:presLayoutVars>
      </dgm:prSet>
      <dgm:spPr/>
    </dgm:pt>
    <dgm:pt modelId="{C903992F-31EF-4494-9703-6C40C7A44CFC}" type="pres">
      <dgm:prSet presAssocID="{BDD05ED5-EEF7-4059-A2F3-8FFAB4299318}" presName="sibTrans" presStyleCnt="0"/>
      <dgm:spPr/>
    </dgm:pt>
    <dgm:pt modelId="{BC9CAB28-1E9C-442E-B269-8D3D2AD24138}" type="pres">
      <dgm:prSet presAssocID="{F5FC4533-39AC-4785-9679-EED3964BBAE1}" presName="node" presStyleLbl="node1" presStyleIdx="13" presStyleCnt="18">
        <dgm:presLayoutVars>
          <dgm:bulletEnabled val="1"/>
        </dgm:presLayoutVars>
      </dgm:prSet>
      <dgm:spPr/>
    </dgm:pt>
    <dgm:pt modelId="{9422427D-37DA-40E9-8AB5-ABDD2FC6676C}" type="pres">
      <dgm:prSet presAssocID="{24B4F49C-37D3-4599-AADB-F0FC9CD833A5}" presName="sibTrans" presStyleCnt="0"/>
      <dgm:spPr/>
    </dgm:pt>
    <dgm:pt modelId="{705166BE-3DED-4361-85C1-6671B9698C03}" type="pres">
      <dgm:prSet presAssocID="{D9C7D184-21D9-4389-9D0A-5DC3C52D491F}" presName="node" presStyleLbl="node1" presStyleIdx="14" presStyleCnt="18">
        <dgm:presLayoutVars>
          <dgm:bulletEnabled val="1"/>
        </dgm:presLayoutVars>
      </dgm:prSet>
      <dgm:spPr/>
    </dgm:pt>
    <dgm:pt modelId="{A326F380-4BB4-4659-B056-C8A4BEB37097}" type="pres">
      <dgm:prSet presAssocID="{CFEF1C7D-E962-40AC-A250-6DD1FB9BE03C}" presName="sibTrans" presStyleCnt="0"/>
      <dgm:spPr/>
    </dgm:pt>
    <dgm:pt modelId="{253C7A7B-28DA-49F4-8D59-AA256AA9A37E}" type="pres">
      <dgm:prSet presAssocID="{6AFEA505-74E2-4E28-9E67-BA78FB4B4093}" presName="node" presStyleLbl="node1" presStyleIdx="15" presStyleCnt="18">
        <dgm:presLayoutVars>
          <dgm:bulletEnabled val="1"/>
        </dgm:presLayoutVars>
      </dgm:prSet>
      <dgm:spPr/>
    </dgm:pt>
    <dgm:pt modelId="{F57D0513-F27C-4840-BC05-2CAFC601D2EB}" type="pres">
      <dgm:prSet presAssocID="{19B753CA-A06F-494F-9820-25CBA4041B0E}" presName="sibTrans" presStyleCnt="0"/>
      <dgm:spPr/>
    </dgm:pt>
    <dgm:pt modelId="{04A8DB20-EDA4-458A-952A-4FD1AEAC242C}" type="pres">
      <dgm:prSet presAssocID="{6F7E1D9C-3497-4DC7-88F1-A481FC0472B2}" presName="node" presStyleLbl="node1" presStyleIdx="16" presStyleCnt="18">
        <dgm:presLayoutVars>
          <dgm:bulletEnabled val="1"/>
        </dgm:presLayoutVars>
      </dgm:prSet>
      <dgm:spPr/>
    </dgm:pt>
    <dgm:pt modelId="{C79DFA88-BC69-4ED2-8652-19721D0AECAA}" type="pres">
      <dgm:prSet presAssocID="{0767A89A-D433-4686-9658-5481C78ADB99}" presName="sibTrans" presStyleCnt="0"/>
      <dgm:spPr/>
    </dgm:pt>
    <dgm:pt modelId="{0AA2448D-D478-42F0-9C10-66AF9F533298}" type="pres">
      <dgm:prSet presAssocID="{1416DFB0-11AA-4B06-8E21-58D9239AC7BC}" presName="node" presStyleLbl="node1" presStyleIdx="17" presStyleCnt="18">
        <dgm:presLayoutVars>
          <dgm:bulletEnabled val="1"/>
        </dgm:presLayoutVars>
      </dgm:prSet>
      <dgm:spPr/>
    </dgm:pt>
  </dgm:ptLst>
  <dgm:cxnLst>
    <dgm:cxn modelId="{23866B0C-838A-4924-BBAC-D71DCD789F54}" srcId="{7708741B-246F-4F3E-8959-F9B13C6BD8C1}" destId="{F5FC4533-39AC-4785-9679-EED3964BBAE1}" srcOrd="13" destOrd="0" parTransId="{F4FCAA02-7928-4F15-AA3E-39CEC2D76AA0}" sibTransId="{24B4F49C-37D3-4599-AADB-F0FC9CD833A5}"/>
    <dgm:cxn modelId="{30C10410-2345-4766-A98E-B8D04EDA552F}" srcId="{7708741B-246F-4F3E-8959-F9B13C6BD8C1}" destId="{0FE9CD76-E804-4E89-BA34-C33EF059ECA9}" srcOrd="5" destOrd="0" parTransId="{70359906-0758-44C9-A685-9C2F6F6101F6}" sibTransId="{0C4E4151-F468-4032-BAC6-D1226791AA5F}"/>
    <dgm:cxn modelId="{36B1B31B-BEF8-4231-937D-34A2D23AE7C6}" type="presOf" srcId="{7ED6E9D0-6FBA-4376-8D8C-5B6853F14060}" destId="{A988D0E0-0554-4B2E-B406-7EC4BFFA3F5E}" srcOrd="0" destOrd="0" presId="urn:microsoft.com/office/officeart/2005/8/layout/default"/>
    <dgm:cxn modelId="{B14F1F1C-871B-4B40-A4E1-4514D82236A0}" type="presOf" srcId="{63B1DAB6-3188-41D8-AE43-810D3F0246AE}" destId="{5630AA4D-7945-487F-9A2C-3C4CC4580BE4}" srcOrd="0" destOrd="0" presId="urn:microsoft.com/office/officeart/2005/8/layout/default"/>
    <dgm:cxn modelId="{4AB4591C-56C9-4D40-A2FD-63BAC82E2772}" srcId="{7708741B-246F-4F3E-8959-F9B13C6BD8C1}" destId="{E7D38EA9-7DA3-42FA-B754-6E5DC7363459}" srcOrd="1" destOrd="0" parTransId="{73DD7D7A-68DE-4AB4-8074-1CD7B767D9EA}" sibTransId="{39689A53-D341-4C41-9692-F85A2EB542BA}"/>
    <dgm:cxn modelId="{A42DEC1C-4846-4DC8-A644-F79B6D327F33}" type="presOf" srcId="{6AFEA505-74E2-4E28-9E67-BA78FB4B4093}" destId="{253C7A7B-28DA-49F4-8D59-AA256AA9A37E}" srcOrd="0" destOrd="0" presId="urn:microsoft.com/office/officeart/2005/8/layout/default"/>
    <dgm:cxn modelId="{4899F627-8D8C-4BCC-8452-2556A09925F5}" srcId="{7708741B-246F-4F3E-8959-F9B13C6BD8C1}" destId="{D9C7D184-21D9-4389-9D0A-5DC3C52D491F}" srcOrd="14" destOrd="0" parTransId="{42D02A0F-CB2D-441E-850B-F1C92F70C270}" sibTransId="{CFEF1C7D-E962-40AC-A250-6DD1FB9BE03C}"/>
    <dgm:cxn modelId="{D28E3730-B75B-47ED-965C-C4DCA04A58A9}" srcId="{7708741B-246F-4F3E-8959-F9B13C6BD8C1}" destId="{781AE3A9-2942-4F74-BD52-1784B4DD2C82}" srcOrd="12" destOrd="0" parTransId="{02F4BA57-F134-44BB-83A8-6980A52CDE22}" sibTransId="{BDD05ED5-EEF7-4059-A2F3-8FFAB4299318}"/>
    <dgm:cxn modelId="{C5A4FD3E-2AF2-494A-8E12-9000613F787C}" srcId="{7708741B-246F-4F3E-8959-F9B13C6BD8C1}" destId="{7ED6E9D0-6FBA-4376-8D8C-5B6853F14060}" srcOrd="7" destOrd="0" parTransId="{6F368B3E-9651-4367-B11C-67BCAFA7BDAF}" sibTransId="{9A420C46-B6FC-4B3D-BB04-DD6ABCEDAE71}"/>
    <dgm:cxn modelId="{80B61D41-83CE-4CFC-8597-F121F2E2FA86}" type="presOf" srcId="{7232A280-91E1-40C5-9ED4-8B592E079F8E}" destId="{CC2F35B4-7C99-430B-840F-AA002F8B33F8}" srcOrd="0" destOrd="0" presId="urn:microsoft.com/office/officeart/2005/8/layout/default"/>
    <dgm:cxn modelId="{42F48244-5247-4547-A864-A43ACD29EA11}" type="presOf" srcId="{7669D874-772B-4755-B3B0-B562A72103C2}" destId="{11D70C5A-7A1F-4114-9A0C-2B82287C176D}" srcOrd="0" destOrd="0" presId="urn:microsoft.com/office/officeart/2005/8/layout/default"/>
    <dgm:cxn modelId="{7722564C-F111-4CAC-8987-C9C54F5B22CA}" srcId="{7708741B-246F-4F3E-8959-F9B13C6BD8C1}" destId="{6FF70D1B-19C3-4F03-BCFD-F48CEE1CEA6F}" srcOrd="4" destOrd="0" parTransId="{4C4CE36A-4454-41E0-A76B-B35C120C532D}" sibTransId="{175B5484-32C8-4CB4-A036-B407A34F38FC}"/>
    <dgm:cxn modelId="{759E0B4E-4E7D-4A89-A4E0-C9320069975D}" type="presOf" srcId="{0FE9CD76-E804-4E89-BA34-C33EF059ECA9}" destId="{06F31AE2-BB6A-4F14-95C0-50904EEB1027}" srcOrd="0" destOrd="0" presId="urn:microsoft.com/office/officeart/2005/8/layout/default"/>
    <dgm:cxn modelId="{5B68006F-BB99-45B8-8C37-73164F7AC525}" type="presOf" srcId="{D9C7D184-21D9-4389-9D0A-5DC3C52D491F}" destId="{705166BE-3DED-4361-85C1-6671B9698C03}" srcOrd="0" destOrd="0" presId="urn:microsoft.com/office/officeart/2005/8/layout/default"/>
    <dgm:cxn modelId="{DF74A171-5B2B-41BE-9E07-3429E5D04871}" type="presOf" srcId="{E7D38EA9-7DA3-42FA-B754-6E5DC7363459}" destId="{D0E48C77-3751-488A-9C5F-4EE290421F2A}" srcOrd="0" destOrd="0" presId="urn:microsoft.com/office/officeart/2005/8/layout/default"/>
    <dgm:cxn modelId="{8E328374-AC06-43D9-8B9D-F7089244997F}" type="presOf" srcId="{7708741B-246F-4F3E-8959-F9B13C6BD8C1}" destId="{3D8A6123-24DE-4B31-A675-2C29E6E0ABDF}" srcOrd="0" destOrd="0" presId="urn:microsoft.com/office/officeart/2005/8/layout/default"/>
    <dgm:cxn modelId="{E5E9C375-0A2E-4338-ADB2-317AF8FAFDB5}" type="presOf" srcId="{781AE3A9-2942-4F74-BD52-1784B4DD2C82}" destId="{64E78637-C7A8-4EDD-9B28-6E27813EA56E}" srcOrd="0" destOrd="0" presId="urn:microsoft.com/office/officeart/2005/8/layout/default"/>
    <dgm:cxn modelId="{550CEE57-EDCF-4D56-A6EE-989FEA0AD183}" type="presOf" srcId="{9BA86ED2-012B-422B-984C-6201DAF9B6EE}" destId="{2CADD094-BC0D-40F0-A716-366280949D67}" srcOrd="0" destOrd="0" presId="urn:microsoft.com/office/officeart/2005/8/layout/default"/>
    <dgm:cxn modelId="{3AC4E858-E4E2-4953-B707-F779AC703158}" srcId="{7708741B-246F-4F3E-8959-F9B13C6BD8C1}" destId="{F6D0E8CD-B399-4FCE-A36E-EED033FE3B56}" srcOrd="8" destOrd="0" parTransId="{20A6099F-4A5B-437D-B115-FF9B9FB5FB82}" sibTransId="{F6F48589-37C9-4C78-B273-C3E170B6A6AB}"/>
    <dgm:cxn modelId="{0C92DA7F-11B0-407E-BF52-E9D931137F52}" srcId="{7708741B-246F-4F3E-8959-F9B13C6BD8C1}" destId="{9BA86ED2-012B-422B-984C-6201DAF9B6EE}" srcOrd="6" destOrd="0" parTransId="{785E0170-1757-4B1C-8D5C-43B8CD21F834}" sibTransId="{8090A0D1-E71F-4813-9238-12B31F4FB191}"/>
    <dgm:cxn modelId="{05167980-27C8-4E66-B741-3332C2223F62}" srcId="{7708741B-246F-4F3E-8959-F9B13C6BD8C1}" destId="{6AFEA505-74E2-4E28-9E67-BA78FB4B4093}" srcOrd="15" destOrd="0" parTransId="{7255F1FB-BB6B-4B29-BBDD-7884BABC483E}" sibTransId="{19B753CA-A06F-494F-9820-25CBA4041B0E}"/>
    <dgm:cxn modelId="{A3A0988E-1229-48E8-8143-436225118CE3}" srcId="{7708741B-246F-4F3E-8959-F9B13C6BD8C1}" destId="{3193CB42-3750-4B2B-9A95-51EF536ADF10}" srcOrd="9" destOrd="0" parTransId="{668FD409-1999-498F-8150-1021CBFE15A6}" sibTransId="{C70F8C56-B508-4734-B2B8-3F324DE41A5B}"/>
    <dgm:cxn modelId="{45B08C8F-DCF3-4A82-AA8C-386320F85A3C}" srcId="{7708741B-246F-4F3E-8959-F9B13C6BD8C1}" destId="{7232A280-91E1-40C5-9ED4-8B592E079F8E}" srcOrd="11" destOrd="0" parTransId="{8C81ACBD-3368-4E55-8361-202E54CEA701}" sibTransId="{C88224E9-0D7E-4CC1-BB6F-D4EE7BA61344}"/>
    <dgm:cxn modelId="{D27BFA8F-B6B0-4B3D-9C64-BB4F6EDF739B}" type="presOf" srcId="{28A899C9-C11F-453D-8798-461A778D183D}" destId="{C9B39412-C85E-43DF-9246-4C508B0C5413}" srcOrd="0" destOrd="0" presId="urn:microsoft.com/office/officeart/2005/8/layout/default"/>
    <dgm:cxn modelId="{6B3D3899-2EBA-465B-BA59-A1D6C67B71D0}" type="presOf" srcId="{F131114B-7FEB-4076-980E-6B6301C9907C}" destId="{8723B5CD-44E5-4933-A5B4-048B0F0F01AA}" srcOrd="0" destOrd="0" presId="urn:microsoft.com/office/officeart/2005/8/layout/default"/>
    <dgm:cxn modelId="{83CA62A3-8111-41BA-B13A-D91038160959}" type="presOf" srcId="{6F7E1D9C-3497-4DC7-88F1-A481FC0472B2}" destId="{04A8DB20-EDA4-458A-952A-4FD1AEAC242C}" srcOrd="0" destOrd="0" presId="urn:microsoft.com/office/officeart/2005/8/layout/default"/>
    <dgm:cxn modelId="{53B54FAC-B942-484F-B813-4AED54DD2222}" srcId="{7708741B-246F-4F3E-8959-F9B13C6BD8C1}" destId="{6F7E1D9C-3497-4DC7-88F1-A481FC0472B2}" srcOrd="16" destOrd="0" parTransId="{8EC08A21-6471-4001-91A4-F34150823672}" sibTransId="{0767A89A-D433-4686-9658-5481C78ADB99}"/>
    <dgm:cxn modelId="{10BB97B4-F3F6-4A42-9771-3601E5C21701}" type="presOf" srcId="{F6D0E8CD-B399-4FCE-A36E-EED033FE3B56}" destId="{F66594D1-20BD-40F1-AFAB-2DFC24536EDF}" srcOrd="0" destOrd="0" presId="urn:microsoft.com/office/officeart/2005/8/layout/default"/>
    <dgm:cxn modelId="{859980BD-A8E3-46BB-BFDD-C6D2ACFAF30A}" type="presOf" srcId="{1416DFB0-11AA-4B06-8E21-58D9239AC7BC}" destId="{0AA2448D-D478-42F0-9C10-66AF9F533298}" srcOrd="0" destOrd="0" presId="urn:microsoft.com/office/officeart/2005/8/layout/default"/>
    <dgm:cxn modelId="{44DE55C8-C446-4518-BB2E-A14AF0239D99}" srcId="{7708741B-246F-4F3E-8959-F9B13C6BD8C1}" destId="{1416DFB0-11AA-4B06-8E21-58D9239AC7BC}" srcOrd="17" destOrd="0" parTransId="{C7A0F967-DF66-40F7-85C3-612169C83D47}" sibTransId="{6A6D4364-179E-4EC0-AECA-11C4FC4575D0}"/>
    <dgm:cxn modelId="{791055CA-9189-4CD2-BB07-AA3CBA6C90C4}" srcId="{7708741B-246F-4F3E-8959-F9B13C6BD8C1}" destId="{7669D874-772B-4755-B3B0-B562A72103C2}" srcOrd="3" destOrd="0" parTransId="{D3340188-F08C-4399-A63F-23BFE0779F16}" sibTransId="{2E4FE592-60AA-4391-AEA9-227360400EC3}"/>
    <dgm:cxn modelId="{C1D31BD2-68EA-48F7-81CE-0C5D97822C0F}" srcId="{7708741B-246F-4F3E-8959-F9B13C6BD8C1}" destId="{63B1DAB6-3188-41D8-AE43-810D3F0246AE}" srcOrd="2" destOrd="0" parTransId="{50A22103-94E0-43F5-B876-B9C2F4B832A0}" sibTransId="{5E01B9FE-2702-4B95-9BFB-0690EA2BC578}"/>
    <dgm:cxn modelId="{AF82A9DE-1A19-4298-B13D-F11DD061FC18}" srcId="{7708741B-246F-4F3E-8959-F9B13C6BD8C1}" destId="{28A899C9-C11F-453D-8798-461A778D183D}" srcOrd="10" destOrd="0" parTransId="{BDA2D46A-0B91-4597-A5E9-AE407F627403}" sibTransId="{CC6A3268-688A-4172-99F6-F0BCED5CB05E}"/>
    <dgm:cxn modelId="{115F0EE6-D5A6-4C2A-85D6-3EDAB5BA2053}" type="presOf" srcId="{F5FC4533-39AC-4785-9679-EED3964BBAE1}" destId="{BC9CAB28-1E9C-442E-B269-8D3D2AD24138}" srcOrd="0" destOrd="0" presId="urn:microsoft.com/office/officeart/2005/8/layout/default"/>
    <dgm:cxn modelId="{CC67F6EC-1D75-47DD-97D3-8D47083CD906}" srcId="{7708741B-246F-4F3E-8959-F9B13C6BD8C1}" destId="{F131114B-7FEB-4076-980E-6B6301C9907C}" srcOrd="0" destOrd="0" parTransId="{E7762E9B-E296-42D7-A210-8E05D042612A}" sibTransId="{3158493F-A74D-41B0-9A68-ED9C98366F41}"/>
    <dgm:cxn modelId="{DA6F10F5-BCEA-40FB-B1E4-C509F28E5042}" type="presOf" srcId="{6FF70D1B-19C3-4F03-BCFD-F48CEE1CEA6F}" destId="{72003FA4-742B-4F94-A584-901565A96C84}" srcOrd="0" destOrd="0" presId="urn:microsoft.com/office/officeart/2005/8/layout/default"/>
    <dgm:cxn modelId="{DDFEFEFA-44F3-4A14-BFCD-19C7EB51D2D6}" type="presOf" srcId="{3193CB42-3750-4B2B-9A95-51EF536ADF10}" destId="{DAF6D8F1-11C4-4CB9-9B90-7CDF79467B9D}" srcOrd="0" destOrd="0" presId="urn:microsoft.com/office/officeart/2005/8/layout/default"/>
    <dgm:cxn modelId="{2AA1F8AD-0D5E-47FF-8EBE-88F4CF656206}" type="presParOf" srcId="{3D8A6123-24DE-4B31-A675-2C29E6E0ABDF}" destId="{8723B5CD-44E5-4933-A5B4-048B0F0F01AA}" srcOrd="0" destOrd="0" presId="urn:microsoft.com/office/officeart/2005/8/layout/default"/>
    <dgm:cxn modelId="{C354D063-A01B-4B68-BD34-975C8358874E}" type="presParOf" srcId="{3D8A6123-24DE-4B31-A675-2C29E6E0ABDF}" destId="{454EB4A9-CA03-410A-A2D0-8237971421A4}" srcOrd="1" destOrd="0" presId="urn:microsoft.com/office/officeart/2005/8/layout/default"/>
    <dgm:cxn modelId="{0D816004-7364-4E10-A974-83BADB9A1B12}" type="presParOf" srcId="{3D8A6123-24DE-4B31-A675-2C29E6E0ABDF}" destId="{D0E48C77-3751-488A-9C5F-4EE290421F2A}" srcOrd="2" destOrd="0" presId="urn:microsoft.com/office/officeart/2005/8/layout/default"/>
    <dgm:cxn modelId="{EF398032-9823-445C-9A95-824FE5F42FE0}" type="presParOf" srcId="{3D8A6123-24DE-4B31-A675-2C29E6E0ABDF}" destId="{88B75A1D-3456-411E-8ECE-4E56D386B97E}" srcOrd="3" destOrd="0" presId="urn:microsoft.com/office/officeart/2005/8/layout/default"/>
    <dgm:cxn modelId="{83C01663-91A8-4B9D-B9AA-EB4027A8E4D1}" type="presParOf" srcId="{3D8A6123-24DE-4B31-A675-2C29E6E0ABDF}" destId="{5630AA4D-7945-487F-9A2C-3C4CC4580BE4}" srcOrd="4" destOrd="0" presId="urn:microsoft.com/office/officeart/2005/8/layout/default"/>
    <dgm:cxn modelId="{C8005B30-4569-48BA-AE10-A574F2BD9FF3}" type="presParOf" srcId="{3D8A6123-24DE-4B31-A675-2C29E6E0ABDF}" destId="{97EF94FE-36D2-45CB-B314-A2288DD32A70}" srcOrd="5" destOrd="0" presId="urn:microsoft.com/office/officeart/2005/8/layout/default"/>
    <dgm:cxn modelId="{9371972F-73EF-46DC-BBF5-EF68F9E86B76}" type="presParOf" srcId="{3D8A6123-24DE-4B31-A675-2C29E6E0ABDF}" destId="{11D70C5A-7A1F-4114-9A0C-2B82287C176D}" srcOrd="6" destOrd="0" presId="urn:microsoft.com/office/officeart/2005/8/layout/default"/>
    <dgm:cxn modelId="{2382F1D1-F4BC-4CC5-AA57-EDA9DA79B78F}" type="presParOf" srcId="{3D8A6123-24DE-4B31-A675-2C29E6E0ABDF}" destId="{FB4686B3-F70B-491A-A691-5821875B22D3}" srcOrd="7" destOrd="0" presId="urn:microsoft.com/office/officeart/2005/8/layout/default"/>
    <dgm:cxn modelId="{0423D6ED-1AD3-4E04-81CB-2640356CCDDD}" type="presParOf" srcId="{3D8A6123-24DE-4B31-A675-2C29E6E0ABDF}" destId="{72003FA4-742B-4F94-A584-901565A96C84}" srcOrd="8" destOrd="0" presId="urn:microsoft.com/office/officeart/2005/8/layout/default"/>
    <dgm:cxn modelId="{F6BF5FB9-00C7-4EFC-B334-824A2A105A1E}" type="presParOf" srcId="{3D8A6123-24DE-4B31-A675-2C29E6E0ABDF}" destId="{2FA339C0-8381-4271-A33A-A96DA31C0DB0}" srcOrd="9" destOrd="0" presId="urn:microsoft.com/office/officeart/2005/8/layout/default"/>
    <dgm:cxn modelId="{1F5D012D-B0B6-40D8-8953-AB54C4156A9E}" type="presParOf" srcId="{3D8A6123-24DE-4B31-A675-2C29E6E0ABDF}" destId="{06F31AE2-BB6A-4F14-95C0-50904EEB1027}" srcOrd="10" destOrd="0" presId="urn:microsoft.com/office/officeart/2005/8/layout/default"/>
    <dgm:cxn modelId="{33E15AE5-CA47-46E9-BB5D-AED897543100}" type="presParOf" srcId="{3D8A6123-24DE-4B31-A675-2C29E6E0ABDF}" destId="{D4C84BBF-9E69-4770-B2C7-C16D6A852BCE}" srcOrd="11" destOrd="0" presId="urn:microsoft.com/office/officeart/2005/8/layout/default"/>
    <dgm:cxn modelId="{9F1B6288-EE2A-48AD-AC13-D9A461A627E6}" type="presParOf" srcId="{3D8A6123-24DE-4B31-A675-2C29E6E0ABDF}" destId="{2CADD094-BC0D-40F0-A716-366280949D67}" srcOrd="12" destOrd="0" presId="urn:microsoft.com/office/officeart/2005/8/layout/default"/>
    <dgm:cxn modelId="{0C352160-0313-4CA4-A0DA-7751182DC278}" type="presParOf" srcId="{3D8A6123-24DE-4B31-A675-2C29E6E0ABDF}" destId="{1274A594-9E8F-4311-A0E7-1CC70DCF8C9E}" srcOrd="13" destOrd="0" presId="urn:microsoft.com/office/officeart/2005/8/layout/default"/>
    <dgm:cxn modelId="{B3636F25-AC42-4622-BFD9-3B29C8FC7C3B}" type="presParOf" srcId="{3D8A6123-24DE-4B31-A675-2C29E6E0ABDF}" destId="{A988D0E0-0554-4B2E-B406-7EC4BFFA3F5E}" srcOrd="14" destOrd="0" presId="urn:microsoft.com/office/officeart/2005/8/layout/default"/>
    <dgm:cxn modelId="{A94DEFDB-170B-4F9C-BE29-3A66EB69A030}" type="presParOf" srcId="{3D8A6123-24DE-4B31-A675-2C29E6E0ABDF}" destId="{75EDEBC7-1D2C-4F5B-B259-32EC365AFE8D}" srcOrd="15" destOrd="0" presId="urn:microsoft.com/office/officeart/2005/8/layout/default"/>
    <dgm:cxn modelId="{601B14AF-6ED6-4760-B209-7D554EB3E714}" type="presParOf" srcId="{3D8A6123-24DE-4B31-A675-2C29E6E0ABDF}" destId="{F66594D1-20BD-40F1-AFAB-2DFC24536EDF}" srcOrd="16" destOrd="0" presId="urn:microsoft.com/office/officeart/2005/8/layout/default"/>
    <dgm:cxn modelId="{EA2C51A0-66B0-46E3-8C71-C34407B48863}" type="presParOf" srcId="{3D8A6123-24DE-4B31-A675-2C29E6E0ABDF}" destId="{C53C65A5-CDFE-4351-B63D-ED12E933A0FE}" srcOrd="17" destOrd="0" presId="urn:microsoft.com/office/officeart/2005/8/layout/default"/>
    <dgm:cxn modelId="{8BA6748B-D5C3-473F-8AEA-4574483898D9}" type="presParOf" srcId="{3D8A6123-24DE-4B31-A675-2C29E6E0ABDF}" destId="{DAF6D8F1-11C4-4CB9-9B90-7CDF79467B9D}" srcOrd="18" destOrd="0" presId="urn:microsoft.com/office/officeart/2005/8/layout/default"/>
    <dgm:cxn modelId="{E6A3E0BE-05DA-42E1-8C4D-B4071B9431AF}" type="presParOf" srcId="{3D8A6123-24DE-4B31-A675-2C29E6E0ABDF}" destId="{5004B3B9-9073-4BF5-BED4-D7495B6B7A04}" srcOrd="19" destOrd="0" presId="urn:microsoft.com/office/officeart/2005/8/layout/default"/>
    <dgm:cxn modelId="{A1CBE931-798A-4C06-847F-B410E1C56F10}" type="presParOf" srcId="{3D8A6123-24DE-4B31-A675-2C29E6E0ABDF}" destId="{C9B39412-C85E-43DF-9246-4C508B0C5413}" srcOrd="20" destOrd="0" presId="urn:microsoft.com/office/officeart/2005/8/layout/default"/>
    <dgm:cxn modelId="{F3BD7D44-EFF4-4908-9B9F-2D60AE48BCDF}" type="presParOf" srcId="{3D8A6123-24DE-4B31-A675-2C29E6E0ABDF}" destId="{FB1CC07D-6133-4D16-BE39-9EC13604849B}" srcOrd="21" destOrd="0" presId="urn:microsoft.com/office/officeart/2005/8/layout/default"/>
    <dgm:cxn modelId="{2BFDCE79-1FA4-484B-AF0A-9ECD0FE0C6EB}" type="presParOf" srcId="{3D8A6123-24DE-4B31-A675-2C29E6E0ABDF}" destId="{CC2F35B4-7C99-430B-840F-AA002F8B33F8}" srcOrd="22" destOrd="0" presId="urn:microsoft.com/office/officeart/2005/8/layout/default"/>
    <dgm:cxn modelId="{9CC95B5A-15D7-4635-8C68-CAF7A2F9C67C}" type="presParOf" srcId="{3D8A6123-24DE-4B31-A675-2C29E6E0ABDF}" destId="{315758F6-0F00-4BC2-BC3C-DE76A4DFB9E2}" srcOrd="23" destOrd="0" presId="urn:microsoft.com/office/officeart/2005/8/layout/default"/>
    <dgm:cxn modelId="{77385AC4-B074-4F36-9ACC-A601A11B5D21}" type="presParOf" srcId="{3D8A6123-24DE-4B31-A675-2C29E6E0ABDF}" destId="{64E78637-C7A8-4EDD-9B28-6E27813EA56E}" srcOrd="24" destOrd="0" presId="urn:microsoft.com/office/officeart/2005/8/layout/default"/>
    <dgm:cxn modelId="{6BCE7642-35A6-4DE2-A735-DB277B0E56A0}" type="presParOf" srcId="{3D8A6123-24DE-4B31-A675-2C29E6E0ABDF}" destId="{C903992F-31EF-4494-9703-6C40C7A44CFC}" srcOrd="25" destOrd="0" presId="urn:microsoft.com/office/officeart/2005/8/layout/default"/>
    <dgm:cxn modelId="{6793CEE4-AE41-4D61-9291-1B3C4200173C}" type="presParOf" srcId="{3D8A6123-24DE-4B31-A675-2C29E6E0ABDF}" destId="{BC9CAB28-1E9C-442E-B269-8D3D2AD24138}" srcOrd="26" destOrd="0" presId="urn:microsoft.com/office/officeart/2005/8/layout/default"/>
    <dgm:cxn modelId="{9D5D4588-87D5-42E2-8363-817104352793}" type="presParOf" srcId="{3D8A6123-24DE-4B31-A675-2C29E6E0ABDF}" destId="{9422427D-37DA-40E9-8AB5-ABDD2FC6676C}" srcOrd="27" destOrd="0" presId="urn:microsoft.com/office/officeart/2005/8/layout/default"/>
    <dgm:cxn modelId="{B1536C61-8BA3-47B8-9688-F3D604BF0A41}" type="presParOf" srcId="{3D8A6123-24DE-4B31-A675-2C29E6E0ABDF}" destId="{705166BE-3DED-4361-85C1-6671B9698C03}" srcOrd="28" destOrd="0" presId="urn:microsoft.com/office/officeart/2005/8/layout/default"/>
    <dgm:cxn modelId="{C5141278-9337-4E4B-9EE9-BABA6B8B99F3}" type="presParOf" srcId="{3D8A6123-24DE-4B31-A675-2C29E6E0ABDF}" destId="{A326F380-4BB4-4659-B056-C8A4BEB37097}" srcOrd="29" destOrd="0" presId="urn:microsoft.com/office/officeart/2005/8/layout/default"/>
    <dgm:cxn modelId="{B7CCB951-59A3-49E3-9829-984150DC26BB}" type="presParOf" srcId="{3D8A6123-24DE-4B31-A675-2C29E6E0ABDF}" destId="{253C7A7B-28DA-49F4-8D59-AA256AA9A37E}" srcOrd="30" destOrd="0" presId="urn:microsoft.com/office/officeart/2005/8/layout/default"/>
    <dgm:cxn modelId="{0B99F07C-52CB-4922-9FA6-70743D09C241}" type="presParOf" srcId="{3D8A6123-24DE-4B31-A675-2C29E6E0ABDF}" destId="{F57D0513-F27C-4840-BC05-2CAFC601D2EB}" srcOrd="31" destOrd="0" presId="urn:microsoft.com/office/officeart/2005/8/layout/default"/>
    <dgm:cxn modelId="{C3609619-473E-468C-AC64-A819E4B3D8FF}" type="presParOf" srcId="{3D8A6123-24DE-4B31-A675-2C29E6E0ABDF}" destId="{04A8DB20-EDA4-458A-952A-4FD1AEAC242C}" srcOrd="32" destOrd="0" presId="urn:microsoft.com/office/officeart/2005/8/layout/default"/>
    <dgm:cxn modelId="{793B0BEE-B8CC-4865-8420-62C92B6E1CC0}" type="presParOf" srcId="{3D8A6123-24DE-4B31-A675-2C29E6E0ABDF}" destId="{C79DFA88-BC69-4ED2-8652-19721D0AECAA}" srcOrd="33" destOrd="0" presId="urn:microsoft.com/office/officeart/2005/8/layout/default"/>
    <dgm:cxn modelId="{6F97BC7D-62CD-48CD-BC34-DDFC174BB507}" type="presParOf" srcId="{3D8A6123-24DE-4B31-A675-2C29E6E0ABDF}" destId="{0AA2448D-D478-42F0-9C10-66AF9F533298}" srcOrd="3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3B5CD-44E5-4933-A5B4-048B0F0F01AA}">
      <dsp:nvSpPr>
        <dsp:cNvPr id="0" name=""/>
        <dsp:cNvSpPr/>
      </dsp:nvSpPr>
      <dsp:spPr>
        <a:xfrm>
          <a:off x="318682" y="1650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Anticipate needs</a:t>
          </a:r>
          <a:r>
            <a:rPr lang="en-US" sz="1300" kern="1200"/>
            <a:t> – Flag upcoming deadlines or renewal dates before the client asks.</a:t>
          </a:r>
        </a:p>
      </dsp:txBody>
      <dsp:txXfrm>
        <a:off x="318682" y="1650"/>
        <a:ext cx="2091534" cy="1254920"/>
      </dsp:txXfrm>
    </dsp:sp>
    <dsp:sp modelId="{D0E48C77-3751-488A-9C5F-4EE290421F2A}">
      <dsp:nvSpPr>
        <dsp:cNvPr id="0" name=""/>
        <dsp:cNvSpPr/>
      </dsp:nvSpPr>
      <dsp:spPr>
        <a:xfrm>
          <a:off x="2619370" y="1650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Draft things early</a:t>
          </a:r>
          <a:r>
            <a:rPr lang="en-US" sz="1300" kern="1200"/>
            <a:t> – Prep a first draft or outline for a meeting or report to save the client time.</a:t>
          </a:r>
        </a:p>
      </dsp:txBody>
      <dsp:txXfrm>
        <a:off x="2619370" y="1650"/>
        <a:ext cx="2091534" cy="1254920"/>
      </dsp:txXfrm>
    </dsp:sp>
    <dsp:sp modelId="{5630AA4D-7945-487F-9A2C-3C4CC4580BE4}">
      <dsp:nvSpPr>
        <dsp:cNvPr id="0" name=""/>
        <dsp:cNvSpPr/>
      </dsp:nvSpPr>
      <dsp:spPr>
        <a:xfrm>
          <a:off x="4920057" y="1650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Pre-organize decisions</a:t>
          </a:r>
          <a:r>
            <a:rPr lang="en-US" sz="1300" kern="1200" dirty="0"/>
            <a:t> – Present options or next steps in a  decision paper format.</a:t>
          </a:r>
        </a:p>
      </dsp:txBody>
      <dsp:txXfrm>
        <a:off x="4920057" y="1650"/>
        <a:ext cx="2091534" cy="1254920"/>
      </dsp:txXfrm>
    </dsp:sp>
    <dsp:sp modelId="{11D70C5A-7A1F-4114-9A0C-2B82287C176D}">
      <dsp:nvSpPr>
        <dsp:cNvPr id="0" name=""/>
        <dsp:cNvSpPr/>
      </dsp:nvSpPr>
      <dsp:spPr>
        <a:xfrm>
          <a:off x="7220745" y="1650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Share best practices</a:t>
          </a:r>
          <a:r>
            <a:rPr lang="en-US" sz="1300" kern="1200" dirty="0"/>
            <a:t> – If one client solved a similar problem well, share that approach.</a:t>
          </a:r>
        </a:p>
      </dsp:txBody>
      <dsp:txXfrm>
        <a:off x="7220745" y="1650"/>
        <a:ext cx="2091534" cy="1254920"/>
      </dsp:txXfrm>
    </dsp:sp>
    <dsp:sp modelId="{72003FA4-742B-4F94-A584-901565A96C84}">
      <dsp:nvSpPr>
        <dsp:cNvPr id="0" name=""/>
        <dsp:cNvSpPr/>
      </dsp:nvSpPr>
      <dsp:spPr>
        <a:xfrm>
          <a:off x="9521433" y="1650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Recap meetings</a:t>
          </a:r>
          <a:r>
            <a:rPr lang="en-US" sz="1300" kern="1200" dirty="0"/>
            <a:t> – Send brief, clear follow-ups with action items and who’s doing what.</a:t>
          </a:r>
        </a:p>
      </dsp:txBody>
      <dsp:txXfrm>
        <a:off x="9521433" y="1650"/>
        <a:ext cx="2091534" cy="1254920"/>
      </dsp:txXfrm>
    </dsp:sp>
    <dsp:sp modelId="{06F31AE2-BB6A-4F14-95C0-50904EEB1027}">
      <dsp:nvSpPr>
        <dsp:cNvPr id="0" name=""/>
        <dsp:cNvSpPr/>
      </dsp:nvSpPr>
      <dsp:spPr>
        <a:xfrm>
          <a:off x="318682" y="1465724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Use tools</a:t>
          </a:r>
          <a:r>
            <a:rPr lang="en-US" sz="1300" kern="1200" dirty="0"/>
            <a:t> – Set up templates, checklists, or dashboards they can benefit from long-term.</a:t>
          </a:r>
        </a:p>
      </dsp:txBody>
      <dsp:txXfrm>
        <a:off x="318682" y="1465724"/>
        <a:ext cx="2091534" cy="1254920"/>
      </dsp:txXfrm>
    </dsp:sp>
    <dsp:sp modelId="{2CADD094-BC0D-40F0-A716-366280949D67}">
      <dsp:nvSpPr>
        <dsp:cNvPr id="0" name=""/>
        <dsp:cNvSpPr/>
      </dsp:nvSpPr>
      <dsp:spPr>
        <a:xfrm>
          <a:off x="2619370" y="1465724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Personal touch</a:t>
          </a:r>
          <a:r>
            <a:rPr lang="en-US" sz="1300" kern="1200" dirty="0"/>
            <a:t> –send a quick “thinking of you” message.</a:t>
          </a:r>
        </a:p>
      </dsp:txBody>
      <dsp:txXfrm>
        <a:off x="2619370" y="1465724"/>
        <a:ext cx="2091534" cy="1254920"/>
      </dsp:txXfrm>
    </dsp:sp>
    <dsp:sp modelId="{A988D0E0-0554-4B2E-B406-7EC4BFFA3F5E}">
      <dsp:nvSpPr>
        <dsp:cNvPr id="0" name=""/>
        <dsp:cNvSpPr/>
      </dsp:nvSpPr>
      <dsp:spPr>
        <a:xfrm>
          <a:off x="4920057" y="1465724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Tech help</a:t>
          </a:r>
          <a:r>
            <a:rPr lang="en-US" sz="1300" kern="1200" dirty="0"/>
            <a:t> – share a quick tip (ex. Excel or Chatty ;)</a:t>
          </a:r>
        </a:p>
      </dsp:txBody>
      <dsp:txXfrm>
        <a:off x="4920057" y="1465724"/>
        <a:ext cx="2091534" cy="1254920"/>
      </dsp:txXfrm>
    </dsp:sp>
    <dsp:sp modelId="{F66594D1-20BD-40F1-AFAB-2DFC24536EDF}">
      <dsp:nvSpPr>
        <dsp:cNvPr id="0" name=""/>
        <dsp:cNvSpPr/>
      </dsp:nvSpPr>
      <dsp:spPr>
        <a:xfrm>
          <a:off x="7220745" y="1465724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Offer feedback</a:t>
          </a:r>
          <a:r>
            <a:rPr lang="en-US" sz="1300" kern="1200" dirty="0"/>
            <a:t> – Give tactful input on to lead meetings.</a:t>
          </a:r>
        </a:p>
      </dsp:txBody>
      <dsp:txXfrm>
        <a:off x="7220745" y="1465724"/>
        <a:ext cx="2091534" cy="1254920"/>
      </dsp:txXfrm>
    </dsp:sp>
    <dsp:sp modelId="{DAF6D8F1-11C4-4CB9-9B90-7CDF79467B9D}">
      <dsp:nvSpPr>
        <dsp:cNvPr id="0" name=""/>
        <dsp:cNvSpPr/>
      </dsp:nvSpPr>
      <dsp:spPr>
        <a:xfrm>
          <a:off x="9521433" y="1465724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Streamline processes</a:t>
          </a:r>
          <a:r>
            <a:rPr lang="en-US" sz="1300" kern="1200" dirty="0"/>
            <a:t> – Suggest a faster way to do recurring tasks.</a:t>
          </a:r>
        </a:p>
      </dsp:txBody>
      <dsp:txXfrm>
        <a:off x="9521433" y="1465724"/>
        <a:ext cx="2091534" cy="1254920"/>
      </dsp:txXfrm>
    </dsp:sp>
    <dsp:sp modelId="{C9B39412-C85E-43DF-9246-4C508B0C5413}">
      <dsp:nvSpPr>
        <dsp:cNvPr id="0" name=""/>
        <dsp:cNvSpPr/>
      </dsp:nvSpPr>
      <dsp:spPr>
        <a:xfrm>
          <a:off x="318682" y="2929798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Be a sounding board</a:t>
          </a:r>
          <a:r>
            <a:rPr lang="en-US" sz="1300" kern="1200"/>
            <a:t> – Offer to hop on a quick call if they need to talk through something.</a:t>
          </a:r>
        </a:p>
      </dsp:txBody>
      <dsp:txXfrm>
        <a:off x="318682" y="2929798"/>
        <a:ext cx="2091534" cy="1254920"/>
      </dsp:txXfrm>
    </dsp:sp>
    <dsp:sp modelId="{CC2F35B4-7C99-430B-840F-AA002F8B33F8}">
      <dsp:nvSpPr>
        <dsp:cNvPr id="0" name=""/>
        <dsp:cNvSpPr/>
      </dsp:nvSpPr>
      <dsp:spPr>
        <a:xfrm>
          <a:off x="2619370" y="2929798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Spot inconsistencies</a:t>
          </a:r>
          <a:r>
            <a:rPr lang="en-US" sz="1300" kern="1200" dirty="0"/>
            <a:t> – Gently point out errors, or unclear info before their audience does.</a:t>
          </a:r>
        </a:p>
      </dsp:txBody>
      <dsp:txXfrm>
        <a:off x="2619370" y="2929798"/>
        <a:ext cx="2091534" cy="1254920"/>
      </dsp:txXfrm>
    </dsp:sp>
    <dsp:sp modelId="{64E78637-C7A8-4EDD-9B28-6E27813EA56E}">
      <dsp:nvSpPr>
        <dsp:cNvPr id="0" name=""/>
        <dsp:cNvSpPr/>
      </dsp:nvSpPr>
      <dsp:spPr>
        <a:xfrm>
          <a:off x="4920057" y="2929798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Curate resources</a:t>
          </a:r>
          <a:r>
            <a:rPr lang="en-US" sz="1300" kern="1200"/>
            <a:t> – Send an article, sample policy, or tool that aligns with their strategic goals.</a:t>
          </a:r>
        </a:p>
      </dsp:txBody>
      <dsp:txXfrm>
        <a:off x="4920057" y="2929798"/>
        <a:ext cx="2091534" cy="1254920"/>
      </dsp:txXfrm>
    </dsp:sp>
    <dsp:sp modelId="{BC9CAB28-1E9C-442E-B269-8D3D2AD24138}">
      <dsp:nvSpPr>
        <dsp:cNvPr id="0" name=""/>
        <dsp:cNvSpPr/>
      </dsp:nvSpPr>
      <dsp:spPr>
        <a:xfrm>
          <a:off x="7220745" y="2929798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Encourage engagement</a:t>
          </a:r>
          <a:r>
            <a:rPr lang="en-US" sz="1300" kern="1200" dirty="0"/>
            <a:t> – If a committee or board is disengaged, suggest a new meeting format.</a:t>
          </a:r>
        </a:p>
      </dsp:txBody>
      <dsp:txXfrm>
        <a:off x="7220745" y="2929798"/>
        <a:ext cx="2091534" cy="1254920"/>
      </dsp:txXfrm>
    </dsp:sp>
    <dsp:sp modelId="{705166BE-3DED-4361-85C1-6671B9698C03}">
      <dsp:nvSpPr>
        <dsp:cNvPr id="0" name=""/>
        <dsp:cNvSpPr/>
      </dsp:nvSpPr>
      <dsp:spPr>
        <a:xfrm>
          <a:off x="9521433" y="2929798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Support their mission</a:t>
          </a:r>
          <a:r>
            <a:rPr lang="en-US" sz="1300" kern="1200"/>
            <a:t> – Let them know when something they did made a difference to you or others.</a:t>
          </a:r>
        </a:p>
      </dsp:txBody>
      <dsp:txXfrm>
        <a:off x="9521433" y="2929798"/>
        <a:ext cx="2091534" cy="1254920"/>
      </dsp:txXfrm>
    </dsp:sp>
    <dsp:sp modelId="{253C7A7B-28DA-49F4-8D59-AA256AA9A37E}">
      <dsp:nvSpPr>
        <dsp:cNvPr id="0" name=""/>
        <dsp:cNvSpPr/>
      </dsp:nvSpPr>
      <dsp:spPr>
        <a:xfrm>
          <a:off x="2619370" y="4393872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Connect dots internally</a:t>
          </a:r>
          <a:r>
            <a:rPr lang="en-US" sz="1300" kern="1200"/>
            <a:t> – If another IMI team has a helpful resource or experience, offer to connect them.</a:t>
          </a:r>
        </a:p>
      </dsp:txBody>
      <dsp:txXfrm>
        <a:off x="2619370" y="4393872"/>
        <a:ext cx="2091534" cy="1254920"/>
      </dsp:txXfrm>
    </dsp:sp>
    <dsp:sp modelId="{04A8DB20-EDA4-458A-952A-4FD1AEAC242C}">
      <dsp:nvSpPr>
        <dsp:cNvPr id="0" name=""/>
        <dsp:cNvSpPr/>
      </dsp:nvSpPr>
      <dsp:spPr>
        <a:xfrm>
          <a:off x="4920057" y="4393872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Make it easier for them to say yes</a:t>
          </a:r>
          <a:r>
            <a:rPr lang="en-US" sz="1300" kern="1200"/>
            <a:t> – When requesting decisions, include context and a recommended path.</a:t>
          </a:r>
        </a:p>
      </dsp:txBody>
      <dsp:txXfrm>
        <a:off x="4920057" y="4393872"/>
        <a:ext cx="2091534" cy="1254920"/>
      </dsp:txXfrm>
    </dsp:sp>
    <dsp:sp modelId="{0AA2448D-D478-42F0-9C10-66AF9F533298}">
      <dsp:nvSpPr>
        <dsp:cNvPr id="0" name=""/>
        <dsp:cNvSpPr/>
      </dsp:nvSpPr>
      <dsp:spPr>
        <a:xfrm>
          <a:off x="7220745" y="4393872"/>
          <a:ext cx="2091534" cy="125492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hueMod val="94000"/>
                <a:satMod val="130000"/>
                <a:lum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lumMod val="88000"/>
              </a:schemeClr>
            </a:gs>
          </a:gsLst>
          <a:lin ang="5400000" scaled="0"/>
        </a:gra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Keep tone warm and helpful</a:t>
          </a:r>
          <a:r>
            <a:rPr lang="en-US" sz="1300" kern="1200" dirty="0"/>
            <a:t> – Your tone matters as much as your tasks!</a:t>
          </a:r>
        </a:p>
      </dsp:txBody>
      <dsp:txXfrm>
        <a:off x="7220745" y="4393872"/>
        <a:ext cx="2091534" cy="1254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1B572A-28C2-467C-89D6-53D16775A8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DE24F-5D56-4409-9D75-F34B10E98E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DF5DB93-82EB-4D11-866F-B355CD4D69D6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00D75-C563-4119-8787-D8CD17695E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A6FF2-47B1-440E-A1C2-0011B15643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CB800D5-F0A2-4A01-9A9B-8BD255874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59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12E4B48-F9F0-4FAA-A785-5DD8A761BF08}" type="datetimeFigureOut">
              <a:rPr lang="en-US" smtClean="0"/>
              <a:t>4/30/2025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FFB0464-F52C-4F62-B2A8-C42021021B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9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/>
              <a:t>Welcome! informal session - jump in at any time—questions, additional comments/insights. Want this to be </a:t>
            </a:r>
            <a:r>
              <a:rPr lang="en-US" b="1"/>
              <a:t>collaborative/conversational</a:t>
            </a:r>
            <a:r>
              <a:rPr lang="en-US"/>
              <a:t>, not just me talking the entire time.</a:t>
            </a:r>
          </a:p>
          <a:p>
            <a:pPr>
              <a:buNone/>
            </a:pPr>
            <a:endParaRPr lang="en-US"/>
          </a:p>
          <a:p>
            <a:pPr>
              <a:buNone/>
            </a:pPr>
            <a:r>
              <a:rPr lang="en-US" b="0"/>
              <a:t>1</a:t>
            </a:r>
            <a:r>
              <a:rPr lang="en-US" b="0" baseline="30000"/>
              <a:t>st</a:t>
            </a:r>
            <a:r>
              <a:rPr lang="en-US" b="0"/>
              <a:t> ½ mtg: </a:t>
            </a:r>
            <a:r>
              <a:rPr lang="en-US" b="1"/>
              <a:t>what it means to be an ED or Account Executive/Manager </a:t>
            </a:r>
            <a:r>
              <a:rPr lang="en-US"/>
              <a:t>at IMI. Many of you are already well into your roles, but we want to make sure we have clarity around expectations and responsibilities.</a:t>
            </a:r>
          </a:p>
          <a:p>
            <a:pPr>
              <a:buNone/>
            </a:pPr>
            <a:endParaRPr lang="en-US"/>
          </a:p>
          <a:p>
            <a:pPr>
              <a:buNone/>
            </a:pPr>
            <a:r>
              <a:rPr lang="en-US" b="0"/>
              <a:t>2</a:t>
            </a:r>
            <a:r>
              <a:rPr lang="en-US" b="0" baseline="30000"/>
              <a:t>nd</a:t>
            </a:r>
            <a:r>
              <a:rPr lang="en-US" b="0"/>
              <a:t>  ½ mtg: high-level overview of </a:t>
            </a:r>
            <a:r>
              <a:rPr lang="en-US" b="1"/>
              <a:t>Monday.com</a:t>
            </a:r>
            <a:r>
              <a:rPr lang="en-US"/>
              <a:t>. Want this part of the mtg to also be interactive/</a:t>
            </a:r>
            <a:br>
              <a:rPr lang="en-US"/>
            </a:br>
            <a:endParaRPr lang="en-US"/>
          </a:p>
          <a:p>
            <a:r>
              <a:rPr lang="en-US" b="1"/>
              <a:t>Don’t be shy</a:t>
            </a:r>
            <a:r>
              <a:rPr lang="en-US"/>
              <a:t>—this is your space to ask questions, reflect on how you have done things up to this point, and how we can all grow together. </a:t>
            </a:r>
            <a:br>
              <a:rPr lang="en-US"/>
            </a:br>
            <a:br>
              <a:rPr lang="en-US"/>
            </a:br>
            <a:r>
              <a:rPr lang="en-US" b="0"/>
              <a:t>“None of us is as smart as all of us.” — </a:t>
            </a:r>
            <a:r>
              <a:rPr lang="en-US" b="0" i="1"/>
              <a:t>Ken Blanchard</a:t>
            </a:r>
          </a:p>
          <a:p>
            <a:endParaRPr lang="en-US" b="0" i="1"/>
          </a:p>
          <a:p>
            <a:endParaRPr lang="en-US" b="0" i="1"/>
          </a:p>
          <a:p>
            <a:r>
              <a:rPr lang="en-US" b="0" i="0"/>
              <a:t>What is the biggest challenge you experience as an ED?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42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/>
              <a:t>While all our ED (Account Exec/</a:t>
            </a:r>
            <a:r>
              <a:rPr lang="en-US" err="1"/>
              <a:t>Mgr</a:t>
            </a:r>
            <a:r>
              <a:rPr lang="en-US"/>
              <a:t>) roles are similar, the </a:t>
            </a:r>
            <a:r>
              <a:rPr lang="en-US" b="1"/>
              <a:t>level of strategic responsibility</a:t>
            </a:r>
            <a:r>
              <a:rPr lang="en-US"/>
              <a:t> varies from client to client.</a:t>
            </a:r>
            <a:br>
              <a:rPr lang="en-US"/>
            </a:br>
            <a:endParaRPr lang="en-US"/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/>
              <a:t>The ED role is </a:t>
            </a:r>
            <a:r>
              <a:rPr lang="en-US" b="1"/>
              <a:t>scalable</a:t>
            </a:r>
            <a:r>
              <a:rPr lang="en-US"/>
              <a:t>—more complex governance and planning is required with the larger, more progressive clients.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78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Organize workflows = who does what, in what order, using what tools, and by when</a:t>
            </a:r>
          </a:p>
          <a:p>
            <a:endParaRPr lang="en-US"/>
          </a:p>
          <a:p>
            <a:r>
              <a:rPr lang="en-US" b="1" i="1"/>
              <a:t>IMI Expectation:</a:t>
            </a:r>
            <a:endParaRPr lang="en-US" i="1"/>
          </a:p>
          <a:p>
            <a:r>
              <a:rPr lang="en-US" i="1"/>
              <a:t>You're responsible for making sure the work gets done </a:t>
            </a:r>
            <a:r>
              <a:rPr lang="en-US" b="1" i="1"/>
              <a:t>right</a:t>
            </a:r>
            <a:r>
              <a:rPr lang="en-US" i="1"/>
              <a:t>, </a:t>
            </a:r>
            <a:r>
              <a:rPr lang="en-US" b="1" i="1"/>
              <a:t>on time</a:t>
            </a:r>
            <a:r>
              <a:rPr lang="en-US" i="1"/>
              <a:t>, and </a:t>
            </a:r>
            <a:r>
              <a:rPr lang="en-US" b="1" i="1"/>
              <a:t>in alignment with </a:t>
            </a:r>
            <a:r>
              <a:rPr lang="en-US" i="1"/>
              <a:t>IMI and the client’s </a:t>
            </a:r>
            <a:r>
              <a:rPr lang="en-US" b="1" i="1"/>
              <a:t>policies and procedures</a:t>
            </a:r>
            <a:r>
              <a:rPr lang="en-US" i="1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9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A4509-DB36-51D1-D0DE-907B6AEC6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7BDCD-FD38-B0EA-F792-069FE7ADD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01FF7A-B5DA-69B6-EBC6-48C69AF87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/>
              <a:t>IMI Expectation:</a:t>
            </a:r>
            <a:br>
              <a:rPr lang="en-US" i="1"/>
            </a:br>
            <a:r>
              <a:rPr lang="en-US" i="1"/>
              <a:t>You are the gatekeeper of what IMI is responsible for delivering. This includes helping clients prioritize within their hours and budget.</a:t>
            </a:r>
            <a:br>
              <a:rPr lang="en-US" i="1"/>
            </a:br>
            <a:endParaRPr lang="en-US" i="1"/>
          </a:p>
          <a:p>
            <a:r>
              <a:rPr lang="en-US" b="1" i="1"/>
              <a:t>Red Flag Example:</a:t>
            </a:r>
            <a:br>
              <a:rPr lang="en-US" i="1"/>
            </a:br>
            <a:r>
              <a:rPr lang="en-US" i="1"/>
              <a:t>Board wants a major initiative with no extra hours — how do you respond?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DDCE8-A456-02FC-C633-C0C5E728E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193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869DE-74C9-6706-7773-5BEF9AFD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18740D-D8BD-2DEE-1926-5954DD178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99323-65D7-4CAC-3005-94D9953FF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/>
              <a:t>Manage Committee Expectations: </a:t>
            </a:r>
            <a:r>
              <a:rPr lang="en-US"/>
              <a:t>As the ED, you're responsible for ensuring committee members:</a:t>
            </a:r>
            <a:br>
              <a:rPr lang="en-US"/>
            </a:b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 b="0"/>
              <a:t>Understand their role — advisory vs. decision-making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/>
              <a:t>Know what they’re expected to accomplish and how </a:t>
            </a:r>
            <a:r>
              <a:rPr lang="en-US"/>
              <a:t>their work fits into the broader goals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Don’t go off-course or duplicate work being done elsewhere (e.g., by staff or other committees)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Don’t expect unlimited staff time or out of scope support unless previously approved</a:t>
            </a:r>
          </a:p>
          <a:p>
            <a:endParaRPr lang="en-US"/>
          </a:p>
          <a:p>
            <a:endParaRPr lang="en-US"/>
          </a:p>
          <a:p>
            <a:r>
              <a:rPr lang="en-US" b="1" i="1" u="none">
                <a:solidFill>
                  <a:srgbClr val="FF0000"/>
                </a:solidFill>
                <a:highlight>
                  <a:srgbClr val="FFFF00"/>
                </a:highlight>
              </a:rPr>
              <a:t>IMI Expectation:</a:t>
            </a:r>
            <a:br>
              <a:rPr lang="en-US"/>
            </a:br>
            <a:r>
              <a:rPr lang="en-US"/>
              <a:t>You help board members feel confident and supported. You don’t just “take notes”—you help move decisions forward and follow through on execution.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98D6F-3BAC-E182-D950-F9A131B3F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50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ED83F-1C95-DA3E-F66C-675FE2685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52814E-F083-F23C-5594-3CCD5A5CA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1989C6-C4BE-103C-7F3B-7968B4C45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IMI Expectation:</a:t>
            </a:r>
            <a:br>
              <a:rPr lang="en-US" i="1"/>
            </a:br>
            <a:r>
              <a:rPr lang="en-US" i="1"/>
              <a:t>Operations should run smoothly even when you’re out. You build systems your team can rely 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B693C-5A84-DC49-6DC8-987E860BB5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39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13EC1-563B-96DC-7381-F5C3A257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954F2-FF67-FD5A-30B7-B3DD4AB94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B59FA0-3834-CE74-C31F-0B66D46D9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Success Looks Like:</a:t>
            </a:r>
            <a:br>
              <a:rPr lang="en-US" i="1"/>
            </a:br>
            <a:r>
              <a:rPr lang="en-US" i="1"/>
              <a:t>Attendees are satisfied, the board feels proud, and IMI looks like a trusted partner!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3A799-356D-1B8A-6D4B-C59C09291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76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7F5A8-A216-0C9A-C48C-CEF8058B9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C592F-3039-2F63-171C-5A06634F7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410A51-2BB1-B76D-96B1-766D0F3F7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IMI Expectation:</a:t>
            </a:r>
            <a:br>
              <a:rPr lang="en-US" i="1"/>
            </a:br>
            <a:r>
              <a:rPr lang="en-US" i="1"/>
              <a:t>Yes, we have an accounting department, but you must still understand the financial story and explain it clearly to your board.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7DEE6-5DA5-9C8F-5954-C403F4945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26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3AA01-9372-3336-7A58-893DEB444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725C27-E195-2B16-F0CC-241E51D3E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1F3B9-8590-06F3-BFA1-49ED202B2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IMI Expectation:</a:t>
            </a:r>
            <a:br>
              <a:rPr lang="en-US" i="1"/>
            </a:br>
            <a:r>
              <a:rPr lang="en-US" i="1"/>
              <a:t>You help turn big-picture ideas into achievable plans.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8CE1D-9D54-5FB4-9863-F36BE15F9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85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2D0BE-B636-154A-A416-EA5DAE27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7216D2-48A3-633C-ECF2-32A6B9ECC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29A2D6-7C20-7DDE-5D9C-7DA51B81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IMI Expectation:</a:t>
            </a:r>
            <a:br>
              <a:rPr lang="en-US" i="1"/>
            </a:br>
            <a:r>
              <a:rPr lang="en-US" i="1"/>
              <a:t>You are a trusted partner in helping the board become more strategic, sustainable, and engaged.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F3157-6482-28D8-A651-32CE20F82B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41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C680E-E7EE-CC92-82C8-4C3D66AA1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8E6B3-16B7-0E87-9BCB-410E2AB97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217DA-6CB8-A79A-B71B-FF53929ED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IMI Expectation:</a:t>
            </a:r>
            <a:br>
              <a:rPr lang="en-US" i="1"/>
            </a:br>
            <a:r>
              <a:rPr lang="en-US" i="1"/>
              <a:t>You help extend the client’s reach while ensuring cohesion and quality.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EEFBF-6FF1-68DA-E43D-939BA54AA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4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The Job of the CEO (account executive/account manager) is a combination of 1) working in partnership with volunteer leaders, 2) being visionary, and 3) doing what needs to be done." </a:t>
            </a:r>
            <a:br>
              <a:rPr lang="en-US"/>
            </a:br>
            <a:r>
              <a:rPr lang="en-US"/>
              <a:t>Beth Brooks, CAE, The New CEO's Guide - Advice for the First-Time, Aspiring, or Current Association Executive.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What of the different aspects of the position would you like to further discuss?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The next topic will be: Supporting client growth (membership, revenue, efficiency).</a:t>
            </a:r>
          </a:p>
          <a:p>
            <a:r>
              <a:rPr lang="en-US"/>
              <a:t>Please come to the next meeting with  your own examples as well as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B0464-F52C-4F62-B2A8-C42021021B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5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898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3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1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8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54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5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3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8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87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3052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62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3122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73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7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00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BE915A5-FFEB-441B-BDE8-F306FB7E62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/>
          <a:lstStyle>
            <a:lvl1pPr algn="ctr">
              <a:buFontTx/>
              <a:buNone/>
              <a:defRPr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56029E-DA4E-4759-8437-471096A966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1342" y="4078941"/>
            <a:ext cx="4775200" cy="859674"/>
          </a:xfrm>
          <a:solidFill>
            <a:schemeClr val="accent1"/>
          </a:solidFill>
        </p:spPr>
        <p:txBody>
          <a:bodyPr vert="horz" lIns="0" tIns="0" rIns="0" bIns="0" rtlCol="0" anchor="b">
            <a:noAutofit/>
          </a:bodyPr>
          <a:lstStyle>
            <a:lvl1pPr algn="ctr">
              <a:defRPr lang="en-US" sz="4000" spc="300" baseline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FCB6BAA-ADA6-4E0B-9F0B-A3CA2EFB3C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67422" y="4938614"/>
            <a:ext cx="2567708" cy="37911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40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27510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w/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A1E487-F2EC-4AB0-B146-A17F2F22E5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7999"/>
          </a:xfrm>
          <a:noFill/>
        </p:spPr>
        <p:txBody>
          <a:bodyPr/>
          <a:lstStyle>
            <a:lvl1pPr algn="ctr">
              <a:buFontTx/>
              <a:buNone/>
              <a:defRPr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11C2A-C68C-42C1-908C-D8A132FBB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2298" y="2966697"/>
            <a:ext cx="6189369" cy="591127"/>
          </a:xfrm>
        </p:spPr>
        <p:txBody>
          <a:bodyPr vert="horz" lIns="0" tIns="0" rIns="0" bIns="0" rtlCol="0">
            <a:noAutofit/>
          </a:bodyPr>
          <a:lstStyle>
            <a:lvl1pPr>
              <a:defRPr lang="en-US" sz="4000" cap="all" baseline="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pPr marL="228600" lvl="0" indent="-228600">
              <a:spcBef>
                <a:spcPts val="1000"/>
              </a:spcBef>
              <a:buFontTx/>
            </a:pPr>
            <a:r>
              <a:rPr lang="en-US"/>
              <a:t>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0296D4C-4C11-4F2C-B095-9DC1C6CCAD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0332" y="3077822"/>
            <a:ext cx="4843743" cy="368878"/>
          </a:xfrm>
        </p:spPr>
        <p:txBody>
          <a:bodyPr/>
          <a:lstStyle>
            <a:lvl1pPr algn="r">
              <a:buFontTx/>
              <a:buNone/>
              <a:defRPr sz="2400" i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1399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B71941E-999A-46A6-8647-0420067BF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27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the open road with farmland and mountains alone the side&#10;">
            <a:extLst>
              <a:ext uri="{FF2B5EF4-FFF2-40B4-BE49-F238E27FC236}">
                <a16:creationId xmlns:a16="http://schemas.microsoft.com/office/drawing/2014/main" id="{55778022-079A-4FF4-8735-D3C9A67F1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t="7813" b="7813"/>
          <a:stretch/>
        </p:blipFill>
        <p:spPr>
          <a:prstGeom prst="rect">
            <a:avLst/>
          </a:prstGeom>
        </p:spPr>
      </p:pic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4ABF1BA9-AA77-038E-E649-730A15B6D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568484" y="-231189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AAF849-CC48-E7DC-F7FD-25E8E982BC88}"/>
              </a:ext>
            </a:extLst>
          </p:cNvPr>
          <p:cNvSpPr txBox="1"/>
          <p:nvPr/>
        </p:nvSpPr>
        <p:spPr>
          <a:xfrm>
            <a:off x="0" y="3563727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ptos ExtraBold" panose="020F0502020204030204" pitchFamily="34" charset="0"/>
              </a:rPr>
              <a:t>The Role of an </a:t>
            </a:r>
          </a:p>
          <a:p>
            <a:pPr algn="ctr"/>
            <a:r>
              <a:rPr lang="en-US" sz="4800" dirty="0">
                <a:latin typeface="Aptos ExtraBold" panose="020F0502020204030204" pitchFamily="34" charset="0"/>
              </a:rPr>
              <a:t>Executive Director </a:t>
            </a:r>
          </a:p>
          <a:p>
            <a:pPr algn="ctr"/>
            <a:r>
              <a:rPr lang="en-US" sz="4800" dirty="0">
                <a:latin typeface="Aptos ExtraBold" panose="020F0502020204030204" pitchFamily="34" charset="0"/>
              </a:rPr>
              <a:t>(Account Executive/Manager)</a:t>
            </a:r>
          </a:p>
          <a:p>
            <a:endParaRPr lang="en-US" sz="1200" dirty="0">
              <a:latin typeface="Aptos ExtraBold" panose="020F0502020204030204" pitchFamily="34" charset="0"/>
            </a:endParaRPr>
          </a:p>
          <a:p>
            <a:pPr algn="ctr"/>
            <a:r>
              <a:rPr lang="en-US" sz="3600" dirty="0">
                <a:latin typeface="Aptos ExtraBold" panose="020B0004020202020204" pitchFamily="34" charset="0"/>
              </a:rPr>
              <a:t>04.16.25 – 04.30.25</a:t>
            </a:r>
          </a:p>
        </p:txBody>
      </p:sp>
    </p:spTree>
    <p:extLst>
      <p:ext uri="{BB962C8B-B14F-4D97-AF65-F5344CB8AC3E}">
        <p14:creationId xmlns:p14="http://schemas.microsoft.com/office/powerpoint/2010/main" val="44149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2FF7127-8329-3F74-95F9-A0A709CE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7739" y="1289017"/>
            <a:ext cx="4710905" cy="302898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Levels of executive director responsibility at </a:t>
            </a:r>
            <a:r>
              <a:rPr lang="en-US" sz="4800" err="1">
                <a:solidFill>
                  <a:srgbClr val="FFFFFF"/>
                </a:solidFill>
              </a:rPr>
              <a:t>imi</a:t>
            </a:r>
            <a:endParaRPr lang="en-US" sz="4800">
              <a:solidFill>
                <a:srgbClr val="FFFFFF"/>
              </a:solidFill>
            </a:endParaRPr>
          </a:p>
        </p:txBody>
      </p:sp>
      <p:sp useBgFill="1">
        <p:nvSpPr>
          <p:cNvPr id="59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0" y="620722"/>
            <a:ext cx="6418778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1DEF01-7958-EB9F-749C-2EB9AA914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75" y="1037423"/>
            <a:ext cx="5959645" cy="4305842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5005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A141C-42ED-9602-72FF-57536E81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369366-ED37-42C4-5559-933F65CFF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 b="1" err="1"/>
              <a:t>Lma</a:t>
            </a:r>
            <a:r>
              <a:rPr lang="en-US" sz="4800"/>
              <a:t>: </a:t>
            </a:r>
            <a:br>
              <a:rPr lang="en-US" sz="4800"/>
            </a:br>
            <a:r>
              <a:rPr lang="en-US" sz="4800"/>
              <a:t>Lead, manage, and hold accountable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2034E-4193-DCA2-B182-8EFB935A2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r>
              <a:rPr lang="en-US" b="1" dirty="0">
                <a:solidFill>
                  <a:schemeClr val="tx1"/>
                </a:solidFill>
              </a:rPr>
              <a:t>Lead</a:t>
            </a:r>
            <a:r>
              <a:rPr lang="en-US" dirty="0">
                <a:solidFill>
                  <a:schemeClr val="tx1"/>
                </a:solidFill>
              </a:rPr>
              <a:t>: Set the vision and tone for your client and team. Guide direction, motivate, and model IMI’s values.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Manage</a:t>
            </a:r>
            <a:r>
              <a:rPr lang="en-US" dirty="0">
                <a:solidFill>
                  <a:schemeClr val="tx1"/>
                </a:solidFill>
              </a:rPr>
              <a:t>: Translate strategic direction into executable plans. Monitor performance, organize workflows, and anticipate challenges.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Hold Accountable</a:t>
            </a:r>
            <a:r>
              <a:rPr lang="en-US" dirty="0">
                <a:solidFill>
                  <a:schemeClr val="tx1"/>
                </a:solidFill>
              </a:rPr>
              <a:t>: Ensure follow-through, address performance gaps, and cultivate a culture where results matter.</a:t>
            </a:r>
          </a:p>
        </p:txBody>
      </p:sp>
    </p:spTree>
    <p:extLst>
      <p:ext uri="{BB962C8B-B14F-4D97-AF65-F5344CB8AC3E}">
        <p14:creationId xmlns:p14="http://schemas.microsoft.com/office/powerpoint/2010/main" val="1388857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67A9E-0AAD-B233-B502-64AE358C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7CD1A-A7EF-F1CA-C87B-33D2564DF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Managing scope of services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ADAE6A-081D-7656-9554-DDBFE005B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Know what’s in the contract and what’s not.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Clarify deliverables, timelines, and priorities.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Help the client understand what falls outside of core services and offer solutions—whether by using available extra hours or proposing it as a special project. 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Flag potential overages early to the board and also IMI leadership team.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80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C0E5E-1530-35FE-69CA-C74618CF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F670A-7B0F-AE93-A74B-8B96C0CC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Board and committee liaison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34719-407D-4AC2-2580-875B93A50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r>
              <a:rPr lang="en-US" b="1" dirty="0">
                <a:solidFill>
                  <a:schemeClr val="tx1"/>
                </a:solidFill>
              </a:rPr>
              <a:t>Bridge communication between staff and volunteer leaders to keep everyone aligned and informed.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Prepare and organize meetings (agenda packets and follow-up)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Facilitate clear decision-making (decision papers!).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Manage committee expectations and structure.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1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FCC82-BE52-94BA-F389-B8694661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8C056-08D8-1AE1-B03B-453BA3BB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Operations management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3C24E-A0FA-9D55-EA36-D2450B4C8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Oversee systems that support daily operations — including tools like Monday.com, file organization in SharePoint, and communication templates.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Ensure alignment across calendars, workflows, and team responsibilities for a more organized and efficient operation.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Proactively identify and resolve breakdowns in operations, anticipating client needs and helping the team stay ahead of potential issues.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17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88BD99-3080-6FE9-E489-410C27D49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532167-4E27-94AE-3057-8E07C4D2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program management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1248F4-1BC9-EBFF-B0B9-B424D1570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Oversee the planning and execution of programs (e.g., conferences, webinars, certification, awards, etc.), ensuring they align with client goals and are delivered professionally.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Monitor timelines, budgets, vendor contracts, and promotion of programs/services.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1"/>
                </a:solidFill>
              </a:rPr>
              <a:t>Evaluate success and recommend improvements.</a:t>
            </a:r>
          </a:p>
        </p:txBody>
      </p:sp>
    </p:spTree>
    <p:extLst>
      <p:ext uri="{BB962C8B-B14F-4D97-AF65-F5344CB8AC3E}">
        <p14:creationId xmlns:p14="http://schemas.microsoft.com/office/powerpoint/2010/main" val="2558707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0A081-B7B6-3F02-7CA8-160889C6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D28A24-CF3E-2F1D-8D3C-C66AFCB58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fiscal management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EA2EC-5CC0-A72C-CA5C-833E616AB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r>
              <a:rPr lang="en-US" b="1" dirty="0">
                <a:solidFill>
                  <a:schemeClr val="tx1"/>
                </a:solidFill>
              </a:rPr>
              <a:t>Draft and monitor the budget in partnership with the Treasurer or appropriate committee.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Provide clear, analyzed reports to the board.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Identify variances early and provide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3607030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422C2-E49A-0C87-7914-959451E61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DC599-6C49-2D02-0D09-F7B7E61A4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Strategic planning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32A109-105D-D74B-082D-197A559CC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r>
              <a:rPr lang="en-US" b="1" dirty="0">
                <a:solidFill>
                  <a:schemeClr val="tx1"/>
                </a:solidFill>
              </a:rPr>
              <a:t>Assist or lead the development and implementation of strategic goals.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Create or manage an annual operations plan aligned with strategy.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Track progress and provide updates to the board.</a:t>
            </a:r>
          </a:p>
        </p:txBody>
      </p:sp>
    </p:spTree>
    <p:extLst>
      <p:ext uri="{BB962C8B-B14F-4D97-AF65-F5344CB8AC3E}">
        <p14:creationId xmlns:p14="http://schemas.microsoft.com/office/powerpoint/2010/main" val="368235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30FE7-875E-8A7B-C217-5EAE23672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F0F46-7EDA-4BE4-772A-6CDC1F946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Governance and board development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EE9EB-D855-7B29-B2AD-4E11C4937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r>
              <a:rPr lang="en-US" b="1" dirty="0">
                <a:solidFill>
                  <a:schemeClr val="tx1"/>
                </a:solidFill>
              </a:rPr>
              <a:t>Advise on board structure, nominations, and onboarding.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Provide governance best practices and resources.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Help build a strong, effective board pipeline.</a:t>
            </a:r>
          </a:p>
        </p:txBody>
      </p:sp>
    </p:spTree>
    <p:extLst>
      <p:ext uri="{BB962C8B-B14F-4D97-AF65-F5344CB8AC3E}">
        <p14:creationId xmlns:p14="http://schemas.microsoft.com/office/powerpoint/2010/main" val="4020261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D5440-F4AA-4939-06BD-94F1EA5A2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09B08A-C1EC-478C-86AF-60ADE06D9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B70FF-773A-36BB-D837-C4F71600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90" y="685800"/>
            <a:ext cx="4818656" cy="4603749"/>
          </a:xfrm>
        </p:spPr>
        <p:txBody>
          <a:bodyPr>
            <a:normAutofit/>
          </a:bodyPr>
          <a:lstStyle/>
          <a:p>
            <a:pPr algn="r"/>
            <a:r>
              <a:rPr lang="en-US" sz="4800"/>
              <a:t>Managing affiliate partnerships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1CC330-4259-4C32-BF8B-5FE13FFA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bg2">
              <a:alpha val="9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98D0BB-C519-014B-AE80-93B56AF89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5651" y="685800"/>
            <a:ext cx="4878959" cy="4603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It Means</a:t>
            </a:r>
          </a:p>
          <a:p>
            <a:r>
              <a:rPr lang="en-US" b="1" dirty="0">
                <a:solidFill>
                  <a:schemeClr val="tx1"/>
                </a:solidFill>
              </a:rPr>
              <a:t>Oversee chapter relationships or other affiliate groups.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Standardize processes where possible.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Support consistency in branding, programs, and communications.</a:t>
            </a:r>
          </a:p>
        </p:txBody>
      </p:sp>
    </p:spTree>
    <p:extLst>
      <p:ext uri="{BB962C8B-B14F-4D97-AF65-F5344CB8AC3E}">
        <p14:creationId xmlns:p14="http://schemas.microsoft.com/office/powerpoint/2010/main" val="201475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152077-984A-4612-B0E1-251C62EB1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05450BA-2A87-4847-A5A0-E7D960557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16F9ADA-A824-456A-9728-D5BFFE04D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034157-938C-45F5-8DCA-208D22E5B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369327A-A6C5-4293-80D1-DECEBA3F5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49B76A8-D4D2-428D-84FA-657EEA587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35B3DA-2C56-33EE-10A9-3BBCC576248C}"/>
              </a:ext>
            </a:extLst>
          </p:cNvPr>
          <p:cNvSpPr txBox="1"/>
          <p:nvPr/>
        </p:nvSpPr>
        <p:spPr>
          <a:xfrm>
            <a:off x="665641" y="4473679"/>
            <a:ext cx="9552558" cy="12332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5400" cap="all">
                <a:ln w="3175" cmpd="sng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questions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63EDB-0644-4F84-9901-D2434D55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02079FA-226E-4AF1-B818-2CA9EF1B6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376604-76CD-4D25-B281-35796F367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B5A32B1-F178-4FE5-8916-712F46FCB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C3339F8-6376-45A3-A77E-5F5C212D4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AD1BBAE-26A1-4BE9-9536-C15B1A87E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Snip Diagonal Corner Rectangle 12">
            <a:extLst>
              <a:ext uri="{FF2B5EF4-FFF2-40B4-BE49-F238E27FC236}">
                <a16:creationId xmlns:a16="http://schemas.microsoft.com/office/drawing/2014/main" id="{15A54023-E435-4098-A370-AE54A007E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584587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Placeholder 5" descr="the open road with farmland and mountains alone the side&#10;">
            <a:extLst>
              <a:ext uri="{FF2B5EF4-FFF2-40B4-BE49-F238E27FC236}">
                <a16:creationId xmlns:a16="http://schemas.microsoft.com/office/drawing/2014/main" id="{9CE7538B-BFD1-0C89-D136-2492565E8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5" r="-3" b="11134"/>
          <a:stretch/>
        </p:blipFill>
        <p:spPr>
          <a:xfrm>
            <a:off x="834935" y="854087"/>
            <a:ext cx="5582963" cy="3280831"/>
          </a:xfrm>
          <a:custGeom>
            <a:avLst/>
            <a:gdLst/>
            <a:ahLst/>
            <a:cxnLst/>
            <a:rect l="l" t="t" r="r" b="b"/>
            <a:pathLst>
              <a:path w="5582963" h="3280831">
                <a:moveTo>
                  <a:pt x="402071" y="0"/>
                </a:moveTo>
                <a:lnTo>
                  <a:pt x="5582963" y="0"/>
                </a:lnTo>
                <a:lnTo>
                  <a:pt x="5582963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21BCC152-6C19-D59F-4C21-B0D4D83F87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79" b="3885"/>
          <a:stretch/>
        </p:blipFill>
        <p:spPr>
          <a:xfrm>
            <a:off x="6568222" y="854087"/>
            <a:ext cx="3557016" cy="3280831"/>
          </a:xfrm>
          <a:custGeom>
            <a:avLst/>
            <a:gdLst/>
            <a:ahLst/>
            <a:cxnLst/>
            <a:rect l="l" t="t" r="r" b="b"/>
            <a:pathLst>
              <a:path w="3557016" h="3280831">
                <a:moveTo>
                  <a:pt x="0" y="0"/>
                </a:moveTo>
                <a:lnTo>
                  <a:pt x="3557016" y="0"/>
                </a:lnTo>
                <a:lnTo>
                  <a:pt x="3557016" y="2876895"/>
                </a:lnTo>
                <a:lnTo>
                  <a:pt x="3153080" y="3280831"/>
                </a:lnTo>
                <a:lnTo>
                  <a:pt x="0" y="328083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336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1EF17D-1B70-428C-8A8A-A2C5B390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2FAEDF3-CEC8-4BF6-8EA7-4079C4718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98DB8F4-CD77-4FCC-8544-ADE8B478C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2202DFE-039D-48E4-8536-FA30F2489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1F05E26-510E-4164-83C7-28E4FE9D7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632161A-50D4-4D96-887A-98FC92093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7887C99-FDD6-CF6F-5703-404C132723A7}"/>
              </a:ext>
            </a:extLst>
          </p:cNvPr>
          <p:cNvSpPr txBox="1"/>
          <p:nvPr/>
        </p:nvSpPr>
        <p:spPr>
          <a:xfrm>
            <a:off x="0" y="-252204"/>
            <a:ext cx="12192001" cy="1507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2800" b="1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Ways to Go Above &amp; Beyond Without Going Over Hours</a:t>
            </a:r>
            <a:endParaRPr lang="en-US" sz="2800" cap="all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B975FEB-EB22-4265-87DB-98C8B1A03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59517"/>
            <a:ext cx="2981858" cy="3208867"/>
            <a:chOff x="9206969" y="2963333"/>
            <a:chExt cx="2981858" cy="320886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65F12FA-1912-4E22-A32D-0831ADB49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D85A33A-E141-4004-96FE-2B25852F7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DBBF9A1-F02B-475F-8E25-E42F600534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4E10861-F5C5-4FCE-BB8E-126306C8C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EE8BD36-DC78-4FAA-AC76-FF2D4FAD33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154D2417-E305-2B4B-4D87-5A6D6F295C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649234"/>
              </p:ext>
            </p:extLst>
          </p:nvPr>
        </p:nvGraphicFramePr>
        <p:xfrm>
          <a:off x="126999" y="1057275"/>
          <a:ext cx="11931650" cy="5650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135176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C1B5C951333946BBC5A96D1541D4A6" ma:contentTypeVersion="18" ma:contentTypeDescription="Create a new document." ma:contentTypeScope="" ma:versionID="6ede6048db731a720849682c3bafd9da">
  <xsd:schema xmlns:xsd="http://www.w3.org/2001/XMLSchema" xmlns:xs="http://www.w3.org/2001/XMLSchema" xmlns:p="http://schemas.microsoft.com/office/2006/metadata/properties" xmlns:ns2="29a06cb9-a17e-45fe-84c3-1aa94e1c46bf" xmlns:ns3="6dbe8a5c-6071-425f-942f-f088303af6bb" targetNamespace="http://schemas.microsoft.com/office/2006/metadata/properties" ma:root="true" ma:fieldsID="ca91fdb479be69a32cb81e907f050294" ns2:_="" ns3:_="">
    <xsd:import namespace="29a06cb9-a17e-45fe-84c3-1aa94e1c46bf"/>
    <xsd:import namespace="6dbe8a5c-6071-425f-942f-f088303af6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06cb9-a17e-45fe-84c3-1aa94e1c46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c1e9e1-acb2-4fe8-beb2-cafc98066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be8a5c-6071-425f-942f-f088303af6b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338034-7f91-48b6-ac1f-a14acf1f0c6a}" ma:internalName="TaxCatchAll" ma:showField="CatchAllData" ma:web="6dbe8a5c-6071-425f-942f-f088303af6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dbe8a5c-6071-425f-942f-f088303af6bb" xsi:nil="true"/>
    <MediaServiceKeyPoints xmlns="29a06cb9-a17e-45fe-84c3-1aa94e1c46bf" xsi:nil="true"/>
    <lcf76f155ced4ddcb4097134ff3c332f xmlns="29a06cb9-a17e-45fe-84c3-1aa94e1c46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AF0115-82AB-41EE-9A33-9E01AF5BDF16}">
  <ds:schemaRefs>
    <ds:schemaRef ds:uri="29a06cb9-a17e-45fe-84c3-1aa94e1c46bf"/>
    <ds:schemaRef ds:uri="6dbe8a5c-6071-425f-942f-f088303af6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7FC3661-1BDF-47E8-A672-17962F9526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C83704-1297-4FE4-874B-96CDDCB4F4F7}">
  <ds:schemaRefs>
    <ds:schemaRef ds:uri="230e9df3-be65-4c73-a93b-d1236ebd677e"/>
    <ds:schemaRef ds:uri="29a06cb9-a17e-45fe-84c3-1aa94e1c46bf"/>
    <ds:schemaRef ds:uri="6dbe8a5c-6071-425f-942f-f088303af6bb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</TotalTime>
  <Words>1438</Words>
  <Application>Microsoft Office PowerPoint</Application>
  <PresentationFormat>Widescreen</PresentationFormat>
  <Paragraphs>124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 ExtraBold</vt:lpstr>
      <vt:lpstr>Arial</vt:lpstr>
      <vt:lpstr>Calibri</vt:lpstr>
      <vt:lpstr>Century Gothic</vt:lpstr>
      <vt:lpstr>Wingdings 3</vt:lpstr>
      <vt:lpstr>Slice</vt:lpstr>
      <vt:lpstr>PowerPoint Presentation</vt:lpstr>
      <vt:lpstr>Levels of executive director responsibility at imi</vt:lpstr>
      <vt:lpstr>Lma:  Lead, manage, and hold accountable</vt:lpstr>
      <vt:lpstr>Managing scope of services</vt:lpstr>
      <vt:lpstr>Board and committee liaison</vt:lpstr>
      <vt:lpstr>Operations management</vt:lpstr>
      <vt:lpstr>program management</vt:lpstr>
      <vt:lpstr>fiscal management</vt:lpstr>
      <vt:lpstr>Strategic planning</vt:lpstr>
      <vt:lpstr>Governance and board development </vt:lpstr>
      <vt:lpstr>Managing affiliate partnerships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Owens</dc:creator>
  <cp:lastModifiedBy>Linda Owens</cp:lastModifiedBy>
  <cp:revision>1</cp:revision>
  <cp:lastPrinted>2025-04-16T14:14:55Z</cp:lastPrinted>
  <dcterms:created xsi:type="dcterms:W3CDTF">2025-04-15T11:07:41Z</dcterms:created>
  <dcterms:modified xsi:type="dcterms:W3CDTF">2025-04-30T17:20:53Z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0x01010085C1B5C951333946BBC5A96D1541D4A6</vt:lpwstr>
  </property>
  <property fmtid="{D5CDD505-2E9C-101B-9397-08002B2CF9AE}" pid="3" name="MediaServiceImageTags">
    <vt:lpwstr/>
  </property>
</Properties>
</file>