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12"/>
  </p:notesMasterIdLst>
  <p:handoutMasterIdLst>
    <p:handoutMasterId r:id="rId13"/>
  </p:handoutMasterIdLst>
  <p:sldIdLst>
    <p:sldId id="271" r:id="rId5"/>
    <p:sldId id="289" r:id="rId6"/>
    <p:sldId id="287" r:id="rId7"/>
    <p:sldId id="290" r:id="rId8"/>
    <p:sldId id="291" r:id="rId9"/>
    <p:sldId id="292" r:id="rId10"/>
    <p:sldId id="294" r:id="rId1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53B"/>
    <a:srgbClr val="446777"/>
    <a:srgbClr val="22343C"/>
    <a:srgbClr val="37463B"/>
    <a:srgbClr val="ADC5D0"/>
    <a:srgbClr val="9BB0A3"/>
    <a:srgbClr val="384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88" autoAdjust="0"/>
  </p:normalViewPr>
  <p:slideViewPr>
    <p:cSldViewPr snapToGrid="0">
      <p:cViewPr varScale="1">
        <p:scale>
          <a:sx n="89" d="100"/>
          <a:sy n="89" d="100"/>
        </p:scale>
        <p:origin x="79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Owens" userId="91c24527-ded9-4766-aa92-c8c86e0f8c00" providerId="ADAL" clId="{EF3D1FAF-55C4-40A8-8F3C-7C91D205DE43}"/>
    <pc:docChg chg="modSld">
      <pc:chgData name="Linda Owens" userId="91c24527-ded9-4766-aa92-c8c86e0f8c00" providerId="ADAL" clId="{EF3D1FAF-55C4-40A8-8F3C-7C91D205DE43}" dt="2025-06-25T02:38:09.695" v="1" actId="6549"/>
      <pc:docMkLst>
        <pc:docMk/>
      </pc:docMkLst>
      <pc:sldChg chg="modNotesTx">
        <pc:chgData name="Linda Owens" userId="91c24527-ded9-4766-aa92-c8c86e0f8c00" providerId="ADAL" clId="{EF3D1FAF-55C4-40A8-8F3C-7C91D205DE43}" dt="2025-06-25T02:38:09.695" v="1" actId="6549"/>
        <pc:sldMkLst>
          <pc:docMk/>
          <pc:sldMk cId="441497969" sldId="271"/>
        </pc:sldMkLst>
      </pc:sldChg>
      <pc:sldChg chg="modNotesTx">
        <pc:chgData name="Linda Owens" userId="91c24527-ded9-4766-aa92-c8c86e0f8c00" providerId="ADAL" clId="{EF3D1FAF-55C4-40A8-8F3C-7C91D205DE43}" dt="2025-06-25T02:38:03.625" v="0" actId="20577"/>
        <pc:sldMkLst>
          <pc:docMk/>
          <pc:sldMk cId="2423368722" sldId="287"/>
        </pc:sldMkLst>
      </pc:sldChg>
    </pc:docChg>
  </pc:docChgLst>
  <pc:docChgLst>
    <pc:chgData name="Lee Charak" userId="749c1add-8708-417d-957e-ca2901a25428" providerId="ADAL" clId="{B97016C2-C897-4B75-85FA-F8300B374F06}"/>
    <pc:docChg chg="modNotesMaster modHandout">
      <pc:chgData name="Lee Charak" userId="749c1add-8708-417d-957e-ca2901a25428" providerId="ADAL" clId="{B97016C2-C897-4B75-85FA-F8300B374F06}" dt="2025-04-16T14:14:53.994" v="0"/>
      <pc:docMkLst>
        <pc:docMk/>
      </pc:docMkLst>
    </pc:docChg>
  </pc:docChgLst>
  <pc:docChgLst>
    <pc:chgData name="Linda Owens" userId="91c24527-ded9-4766-aa92-c8c86e0f8c00" providerId="ADAL" clId="{6EF929A4-523E-4425-9FF0-2A263914297F}"/>
    <pc:docChg chg="undo custSel addSld modSld">
      <pc:chgData name="Linda Owens" userId="91c24527-ded9-4766-aa92-c8c86e0f8c00" providerId="ADAL" clId="{6EF929A4-523E-4425-9FF0-2A263914297F}" dt="2025-04-30T17:20:45.659" v="642" actId="20577"/>
      <pc:docMkLst>
        <pc:docMk/>
      </pc:docMkLst>
      <pc:sldChg chg="modSp mod modNotesTx">
        <pc:chgData name="Linda Owens" userId="91c24527-ded9-4766-aa92-c8c86e0f8c00" providerId="ADAL" clId="{6EF929A4-523E-4425-9FF0-2A263914297F}" dt="2025-04-30T17:20:45.659" v="642" actId="20577"/>
        <pc:sldMkLst>
          <pc:docMk/>
          <pc:sldMk cId="441497969" sldId="271"/>
        </pc:sldMkLst>
        <pc:spChg chg="mod">
          <ac:chgData name="Linda Owens" userId="91c24527-ded9-4766-aa92-c8c86e0f8c00" providerId="ADAL" clId="{6EF929A4-523E-4425-9FF0-2A263914297F}" dt="2025-04-30T17:20:45.659" v="642" actId="20577"/>
          <ac:spMkLst>
            <pc:docMk/>
            <pc:sldMk cId="441497969" sldId="271"/>
            <ac:spMk id="13" creationId="{5AAAF849-CC48-E7DC-F7FD-25E8E982BC88}"/>
          </ac:spMkLst>
        </pc:spChg>
      </pc:sldChg>
      <pc:sldChg chg="modAnim">
        <pc:chgData name="Linda Owens" userId="91c24527-ded9-4766-aa92-c8c86e0f8c00" providerId="ADAL" clId="{6EF929A4-523E-4425-9FF0-2A263914297F}" dt="2025-04-18T02:51:55.135" v="622"/>
        <pc:sldMkLst>
          <pc:docMk/>
          <pc:sldMk cId="1388857450" sldId="274"/>
        </pc:sldMkLst>
      </pc:sldChg>
      <pc:sldChg chg="modAnim">
        <pc:chgData name="Linda Owens" userId="91c24527-ded9-4766-aa92-c8c86e0f8c00" providerId="ADAL" clId="{6EF929A4-523E-4425-9FF0-2A263914297F}" dt="2025-04-18T02:52:12.894" v="623"/>
        <pc:sldMkLst>
          <pc:docMk/>
          <pc:sldMk cId="1274680290" sldId="279"/>
        </pc:sldMkLst>
      </pc:sldChg>
      <pc:sldChg chg="modAnim">
        <pc:chgData name="Linda Owens" userId="91c24527-ded9-4766-aa92-c8c86e0f8c00" providerId="ADAL" clId="{6EF929A4-523E-4425-9FF0-2A263914297F}" dt="2025-04-18T02:52:18.619" v="624"/>
        <pc:sldMkLst>
          <pc:docMk/>
          <pc:sldMk cId="2329312304" sldId="280"/>
        </pc:sldMkLst>
      </pc:sldChg>
      <pc:sldChg chg="modAnim">
        <pc:chgData name="Linda Owens" userId="91c24527-ded9-4766-aa92-c8c86e0f8c00" providerId="ADAL" clId="{6EF929A4-523E-4425-9FF0-2A263914297F}" dt="2025-04-18T02:52:22.188" v="625"/>
        <pc:sldMkLst>
          <pc:docMk/>
          <pc:sldMk cId="628417989" sldId="281"/>
        </pc:sldMkLst>
      </pc:sldChg>
      <pc:sldChg chg="modAnim">
        <pc:chgData name="Linda Owens" userId="91c24527-ded9-4766-aa92-c8c86e0f8c00" providerId="ADAL" clId="{6EF929A4-523E-4425-9FF0-2A263914297F}" dt="2025-04-18T02:52:25.753" v="626"/>
        <pc:sldMkLst>
          <pc:docMk/>
          <pc:sldMk cId="2558707157" sldId="282"/>
        </pc:sldMkLst>
      </pc:sldChg>
      <pc:sldChg chg="modAnim">
        <pc:chgData name="Linda Owens" userId="91c24527-ded9-4766-aa92-c8c86e0f8c00" providerId="ADAL" clId="{6EF929A4-523E-4425-9FF0-2A263914297F}" dt="2025-04-18T02:52:30.564" v="627"/>
        <pc:sldMkLst>
          <pc:docMk/>
          <pc:sldMk cId="3607030977" sldId="283"/>
        </pc:sldMkLst>
      </pc:sldChg>
      <pc:sldChg chg="modAnim">
        <pc:chgData name="Linda Owens" userId="91c24527-ded9-4766-aa92-c8c86e0f8c00" providerId="ADAL" clId="{6EF929A4-523E-4425-9FF0-2A263914297F}" dt="2025-04-18T02:52:48.870" v="628"/>
        <pc:sldMkLst>
          <pc:docMk/>
          <pc:sldMk cId="3682355706" sldId="284"/>
        </pc:sldMkLst>
      </pc:sldChg>
      <pc:sldChg chg="modAnim">
        <pc:chgData name="Linda Owens" userId="91c24527-ded9-4766-aa92-c8c86e0f8c00" providerId="ADAL" clId="{6EF929A4-523E-4425-9FF0-2A263914297F}" dt="2025-04-18T02:52:54.938" v="629"/>
        <pc:sldMkLst>
          <pc:docMk/>
          <pc:sldMk cId="4020261705" sldId="285"/>
        </pc:sldMkLst>
      </pc:sldChg>
      <pc:sldChg chg="modAnim">
        <pc:chgData name="Linda Owens" userId="91c24527-ded9-4766-aa92-c8c86e0f8c00" providerId="ADAL" clId="{6EF929A4-523E-4425-9FF0-2A263914297F}" dt="2025-04-18T02:52:59.069" v="630"/>
        <pc:sldMkLst>
          <pc:docMk/>
          <pc:sldMk cId="201475305" sldId="286"/>
        </pc:sldMkLst>
      </pc:sldChg>
      <pc:sldChg chg="modNotesTx">
        <pc:chgData name="Linda Owens" userId="91c24527-ded9-4766-aa92-c8c86e0f8c00" providerId="ADAL" clId="{6EF929A4-523E-4425-9FF0-2A263914297F}" dt="2025-04-16T14:15:09.972" v="271" actId="113"/>
        <pc:sldMkLst>
          <pc:docMk/>
          <pc:sldMk cId="2423368722" sldId="287"/>
        </pc:sldMkLst>
      </pc:sldChg>
      <pc:sldChg chg="addSp delSp modSp new mod setBg setClrOvrMap">
        <pc:chgData name="Linda Owens" userId="91c24527-ded9-4766-aa92-c8c86e0f8c00" providerId="ADAL" clId="{6EF929A4-523E-4425-9FF0-2A263914297F}" dt="2025-04-18T02:31:58.402" v="621" actId="1076"/>
        <pc:sldMkLst>
          <pc:docMk/>
          <pc:sldMk cId="1971351768" sldId="288"/>
        </pc:sldMkLst>
      </pc:sldChg>
    </pc:docChg>
  </pc:docChgLst>
  <pc:docChgLst>
    <pc:chgData name="Rachel Owen" userId="S::rachel@imiae.com::3d425182-56a2-434a-b745-c8b20ceebfbe" providerId="AD" clId="Web-{5682F921-F915-DC31-ED0C-8715BA1EF05F}"/>
    <pc:docChg chg="addSld delSld modSld sldOrd">
      <pc:chgData name="Rachel Owen" userId="S::rachel@imiae.com::3d425182-56a2-434a-b745-c8b20ceebfbe" providerId="AD" clId="Web-{5682F921-F915-DC31-ED0C-8715BA1EF05F}" dt="2025-06-04T19:34:55.267" v="250" actId="20577"/>
      <pc:docMkLst>
        <pc:docMk/>
      </pc:docMkLst>
      <pc:sldChg chg="modSp">
        <pc:chgData name="Rachel Owen" userId="S::rachel@imiae.com::3d425182-56a2-434a-b745-c8b20ceebfbe" providerId="AD" clId="Web-{5682F921-F915-DC31-ED0C-8715BA1EF05F}" dt="2025-06-04T19:34:55.267" v="250" actId="20577"/>
        <pc:sldMkLst>
          <pc:docMk/>
          <pc:sldMk cId="2512534765" sldId="290"/>
        </pc:sldMkLst>
        <pc:spChg chg="mod">
          <ac:chgData name="Rachel Owen" userId="S::rachel@imiae.com::3d425182-56a2-434a-b745-c8b20ceebfbe" providerId="AD" clId="Web-{5682F921-F915-DC31-ED0C-8715BA1EF05F}" dt="2025-06-04T19:34:55.267" v="250" actId="20577"/>
          <ac:spMkLst>
            <pc:docMk/>
            <pc:sldMk cId="2512534765" sldId="290"/>
            <ac:spMk id="3" creationId="{7E04693B-21B4-6B31-F630-4D494A46ADC7}"/>
          </ac:spMkLst>
        </pc:spChg>
      </pc:sldChg>
      <pc:sldChg chg="addSp modSp">
        <pc:chgData name="Rachel Owen" userId="S::rachel@imiae.com::3d425182-56a2-434a-b745-c8b20ceebfbe" providerId="AD" clId="Web-{5682F921-F915-DC31-ED0C-8715BA1EF05F}" dt="2025-06-04T19:20:19.455" v="188" actId="20577"/>
        <pc:sldMkLst>
          <pc:docMk/>
          <pc:sldMk cId="242479787" sldId="292"/>
        </pc:sldMkLst>
        <pc:spChg chg="add mod">
          <ac:chgData name="Rachel Owen" userId="S::rachel@imiae.com::3d425182-56a2-434a-b745-c8b20ceebfbe" providerId="AD" clId="Web-{5682F921-F915-DC31-ED0C-8715BA1EF05F}" dt="2025-06-04T19:20:19.455" v="188" actId="20577"/>
          <ac:spMkLst>
            <pc:docMk/>
            <pc:sldMk cId="242479787" sldId="292"/>
            <ac:spMk id="3" creationId="{71B3772B-67DE-72A0-4A79-CDEC5215F780}"/>
          </ac:spMkLst>
        </pc:spChg>
        <pc:picChg chg="add mod">
          <ac:chgData name="Rachel Owen" userId="S::rachel@imiae.com::3d425182-56a2-434a-b745-c8b20ceebfbe" providerId="AD" clId="Web-{5682F921-F915-DC31-ED0C-8715BA1EF05F}" dt="2025-06-04T18:59:31.816" v="18"/>
          <ac:picMkLst>
            <pc:docMk/>
            <pc:sldMk cId="242479787" sldId="292"/>
            <ac:picMk id="2" creationId="{8E2A72E2-33A8-80CA-7A17-DB0B7B1C270E}"/>
          </ac:picMkLst>
        </pc:picChg>
      </pc:sldChg>
      <pc:sldChg chg="new del">
        <pc:chgData name="Rachel Owen" userId="S::rachel@imiae.com::3d425182-56a2-434a-b745-c8b20ceebfbe" providerId="AD" clId="Web-{5682F921-F915-DC31-ED0C-8715BA1EF05F}" dt="2025-06-04T19:00:14.036" v="22"/>
        <pc:sldMkLst>
          <pc:docMk/>
          <pc:sldMk cId="2062693999" sldId="293"/>
        </pc:sldMkLst>
      </pc:sldChg>
      <pc:sldChg chg="modSp add ord replId">
        <pc:chgData name="Rachel Owen" userId="S::rachel@imiae.com::3d425182-56a2-434a-b745-c8b20ceebfbe" providerId="AD" clId="Web-{5682F921-F915-DC31-ED0C-8715BA1EF05F}" dt="2025-06-04T19:28:21.659" v="201" actId="20577"/>
        <pc:sldMkLst>
          <pc:docMk/>
          <pc:sldMk cId="340666002" sldId="294"/>
        </pc:sldMkLst>
        <pc:spChg chg="mod">
          <ac:chgData name="Rachel Owen" userId="S::rachel@imiae.com::3d425182-56a2-434a-b745-c8b20ceebfbe" providerId="AD" clId="Web-{5682F921-F915-DC31-ED0C-8715BA1EF05F}" dt="2025-06-04T19:00:20.036" v="30" actId="20577"/>
          <ac:spMkLst>
            <pc:docMk/>
            <pc:sldMk cId="340666002" sldId="294"/>
            <ac:spMk id="2" creationId="{69DF7FE7-1FA0-2DFA-C232-644498F79AAB}"/>
          </ac:spMkLst>
        </pc:spChg>
        <pc:spChg chg="mod">
          <ac:chgData name="Rachel Owen" userId="S::rachel@imiae.com::3d425182-56a2-434a-b745-c8b20ceebfbe" providerId="AD" clId="Web-{5682F921-F915-DC31-ED0C-8715BA1EF05F}" dt="2025-06-04T19:28:21.659" v="201" actId="20577"/>
          <ac:spMkLst>
            <pc:docMk/>
            <pc:sldMk cId="340666002" sldId="294"/>
            <ac:spMk id="3" creationId="{78DF63C9-DB91-717D-1578-2D0F7B0FADD6}"/>
          </ac:spMkLst>
        </pc:spChg>
      </pc:sldChg>
    </pc:docChg>
  </pc:docChgLst>
  <pc:docChgLst>
    <pc:chgData name="Linda Owens" userId="91c24527-ded9-4766-aa92-c8c86e0f8c00" providerId="ADAL" clId="{BDB19BDC-67BB-4371-A134-C56E88425372}"/>
    <pc:docChg chg="modSld">
      <pc:chgData name="Linda Owens" userId="91c24527-ded9-4766-aa92-c8c86e0f8c00" providerId="ADAL" clId="{BDB19BDC-67BB-4371-A134-C56E88425372}" dt="2025-07-20T23:08:51.169" v="7" actId="20577"/>
      <pc:docMkLst>
        <pc:docMk/>
      </pc:docMkLst>
      <pc:sldChg chg="modSp mod">
        <pc:chgData name="Linda Owens" userId="91c24527-ded9-4766-aa92-c8c86e0f8c00" providerId="ADAL" clId="{BDB19BDC-67BB-4371-A134-C56E88425372}" dt="2025-07-20T23:08:51.169" v="7" actId="20577"/>
        <pc:sldMkLst>
          <pc:docMk/>
          <pc:sldMk cId="441497969" sldId="271"/>
        </pc:sldMkLst>
        <pc:spChg chg="mod">
          <ac:chgData name="Linda Owens" userId="91c24527-ded9-4766-aa92-c8c86e0f8c00" providerId="ADAL" clId="{BDB19BDC-67BB-4371-A134-C56E88425372}" dt="2025-07-20T23:08:51.169" v="7" actId="20577"/>
          <ac:spMkLst>
            <pc:docMk/>
            <pc:sldMk cId="441497969" sldId="271"/>
            <ac:spMk id="13" creationId="{5AAAF849-CC48-E7DC-F7FD-25E8E982BC8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1B572A-28C2-467C-89D6-53D16775A8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DE24F-5D56-4409-9D75-F34B10E98E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DF5DB93-82EB-4D11-866F-B355CD4D69D6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00D75-C563-4119-8787-D8CD17695E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A6FF2-47B1-440E-A1C2-0011B15643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CB800D5-F0A2-4A01-9A9B-8BD255874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5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12E4B48-F9F0-4FAA-A785-5DD8A761BF08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FFB0464-F52C-4F62-B2A8-C42021021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69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42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59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0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28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89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87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305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62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312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7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77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0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E915A5-FFEB-441B-BDE8-F306FB7E62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solidFill>
            <a:schemeClr val="accent4"/>
          </a:solidFill>
        </p:spPr>
        <p:txBody>
          <a:bodyPr/>
          <a:lstStyle>
            <a:lvl1pPr algn="ctr">
              <a:buFontTx/>
              <a:buNone/>
              <a:defRPr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56029E-DA4E-4759-8437-471096A966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1342" y="4078941"/>
            <a:ext cx="4775200" cy="859674"/>
          </a:xfrm>
          <a:solidFill>
            <a:schemeClr val="accent1"/>
          </a:solidFill>
        </p:spPr>
        <p:txBody>
          <a:bodyPr vert="horz" lIns="0" tIns="0" rIns="0" bIns="0" rtlCol="0" anchor="b">
            <a:noAutofit/>
          </a:bodyPr>
          <a:lstStyle>
            <a:lvl1pPr algn="ctr">
              <a:defRPr lang="en-US" sz="4000" spc="3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marL="228600" lvl="0" indent="-228600" algn="ctr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FCB6BAA-ADA6-4E0B-9F0B-A3CA2EFB3C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67422" y="4938614"/>
            <a:ext cx="2567708" cy="379110"/>
          </a:xfrm>
          <a:solidFill>
            <a:schemeClr val="accent1"/>
          </a:solidFill>
        </p:spPr>
        <p:txBody>
          <a:bodyPr/>
          <a:lstStyle>
            <a:lvl1pPr algn="ctr">
              <a:buNone/>
              <a:defRPr sz="14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27510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w/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A1E487-F2EC-4AB0-B146-A17F2F22E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7999"/>
          </a:xfrm>
          <a:noFill/>
        </p:spPr>
        <p:txBody>
          <a:bodyPr/>
          <a:lstStyle>
            <a:lvl1pPr algn="ctr">
              <a:buFontTx/>
              <a:buNone/>
              <a:defRPr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211C2A-C68C-42C1-908C-D8A132FBB9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2298" y="2966697"/>
            <a:ext cx="6189369" cy="591127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marL="228600" lvl="0" indent="-228600">
              <a:spcBef>
                <a:spcPts val="1000"/>
              </a:spcBef>
              <a:buFontTx/>
            </a:pPr>
            <a:r>
              <a:rPr lang="en-US"/>
              <a:t>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0296D4C-4C11-4F2C-B095-9DC1C6CCAD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332" y="3077822"/>
            <a:ext cx="4843743" cy="368878"/>
          </a:xfrm>
        </p:spPr>
        <p:txBody>
          <a:bodyPr/>
          <a:lstStyle>
            <a:lvl1pPr algn="r">
              <a:buFontTx/>
              <a:buNone/>
              <a:defRPr sz="2400" i="1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1399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3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1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8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5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3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8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71941E-999A-46A6-8647-0420067BF7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27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g9ru_nZSYYw?si=LQKRnxcU8g7bbqDL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DN9uE-QhRGI?si=bzahYMgsJac00-Z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he open road with farmland and mountains alone the side&#10;">
            <a:extLst>
              <a:ext uri="{FF2B5EF4-FFF2-40B4-BE49-F238E27FC236}">
                <a16:creationId xmlns:a16="http://schemas.microsoft.com/office/drawing/2014/main" id="{55778022-079A-4FF4-8735-D3C9A67F11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7813" b="7813"/>
          <a:stretch/>
        </p:blipFill>
        <p:spPr>
          <a:prstGeom prst="rect">
            <a:avLst/>
          </a:prstGeom>
        </p:spPr>
      </p:pic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4ABF1BA9-AA77-038E-E649-730A15B6D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568484" y="-231189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7128913" h="6853457">
                <a:moveTo>
                  <a:pt x="2343548" y="0"/>
                </a:moveTo>
                <a:lnTo>
                  <a:pt x="5168877" y="0"/>
                </a:lnTo>
                <a:lnTo>
                  <a:pt x="5218299" y="19487"/>
                </a:lnTo>
                <a:cubicBezTo>
                  <a:pt x="5976640" y="340238"/>
                  <a:pt x="6607722" y="902948"/>
                  <a:pt x="7014769" y="1610837"/>
                </a:cubicBezTo>
                <a:lnTo>
                  <a:pt x="7128913" y="1827198"/>
                </a:lnTo>
                <a:lnTo>
                  <a:pt x="7128913" y="5131581"/>
                </a:lnTo>
                <a:lnTo>
                  <a:pt x="7091067" y="5210750"/>
                </a:lnTo>
                <a:cubicBezTo>
                  <a:pt x="6744936" y="5876527"/>
                  <a:pt x="6205281" y="6425584"/>
                  <a:pt x="5546646" y="6783375"/>
                </a:cubicBezTo>
                <a:lnTo>
                  <a:pt x="5409811" y="6853457"/>
                </a:lnTo>
                <a:lnTo>
                  <a:pt x="2102613" y="6853457"/>
                </a:lnTo>
                <a:lnTo>
                  <a:pt x="1965779" y="6783375"/>
                </a:lnTo>
                <a:cubicBezTo>
                  <a:pt x="794873" y="6147301"/>
                  <a:pt x="0" y="4906735"/>
                  <a:pt x="0" y="3480517"/>
                </a:cubicBezTo>
                <a:cubicBezTo>
                  <a:pt x="0" y="1924643"/>
                  <a:pt x="945964" y="589711"/>
                  <a:pt x="2294125" y="19487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AAF849-CC48-E7DC-F7FD-25E8E982BC88}"/>
              </a:ext>
            </a:extLst>
          </p:cNvPr>
          <p:cNvSpPr txBox="1"/>
          <p:nvPr/>
        </p:nvSpPr>
        <p:spPr>
          <a:xfrm>
            <a:off x="0" y="50267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Aptos ExtraBold" panose="020F0502020204030204" pitchFamily="34" charset="0"/>
              </a:rPr>
              <a:t>Situational Leadership</a:t>
            </a:r>
            <a:endParaRPr lang="en-US" sz="4800" dirty="0">
              <a:latin typeface="Aptos ExtraBold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497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A3EEB7-AD10-4226-3BC7-B12E06C6FFDA}"/>
              </a:ext>
            </a:extLst>
          </p:cNvPr>
          <p:cNvSpPr txBox="1"/>
          <p:nvPr/>
        </p:nvSpPr>
        <p:spPr>
          <a:xfrm>
            <a:off x="2451234" y="6225238"/>
            <a:ext cx="9864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 full overview of Situational Leadership from 5.28.25 meeting, </a:t>
            </a:r>
            <a:r>
              <a:rPr lang="en-US" sz="1400" dirty="0">
                <a:hlinkClick r:id="rId2"/>
              </a:rPr>
              <a:t>watch this video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CFC92A-0AB5-F484-69BA-444BFB84F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436" y="1165217"/>
            <a:ext cx="7789127" cy="4690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57D918-85E9-4F0C-6334-9ABAE692A5F9}"/>
              </a:ext>
            </a:extLst>
          </p:cNvPr>
          <p:cNvSpPr txBox="1"/>
          <p:nvPr/>
        </p:nvSpPr>
        <p:spPr>
          <a:xfrm>
            <a:off x="1287452" y="478873"/>
            <a:ext cx="10064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QUICK REFRESHER ON SITUATIONAL LEADERSHIP </a:t>
            </a:r>
            <a:r>
              <a:rPr lang="en-US" dirty="0"/>
              <a:t>(</a:t>
            </a:r>
            <a:r>
              <a:rPr lang="en-US" dirty="0">
                <a:hlinkClick r:id="rId4"/>
              </a:rPr>
              <a:t>3.5min video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28806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152077-984A-4612-B0E1-251C62EB1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05450BA-2A87-4847-A5A0-E7D960557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6F9ADA-A824-456A-9728-D5BFFE04D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3034157-938C-45F5-8DCA-208D22E5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369327A-A6C5-4293-80D1-DECEBA3F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49B76A8-D4D2-428D-84FA-657EEA587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35B3DA-2C56-33EE-10A9-3BBCC576248C}"/>
              </a:ext>
            </a:extLst>
          </p:cNvPr>
          <p:cNvSpPr txBox="1"/>
          <p:nvPr/>
        </p:nvSpPr>
        <p:spPr>
          <a:xfrm>
            <a:off x="665641" y="4473679"/>
            <a:ext cx="9552558" cy="12332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cap="all">
                <a:ln w="3175" cmpd="sng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questions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D463EDB-0644-4F84-9901-D2434D550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02079FA-226E-4AF1-B818-2CA9EF1B6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D376604-76CD-4D25-B281-35796F367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B5A32B1-F178-4FE5-8916-712F46FCB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C3339F8-6376-45A3-A77E-5F5C212D4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AD1BBAE-26A1-4BE9-9536-C15B1A87E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Snip Diagonal Corner Rectangle 12">
            <a:extLst>
              <a:ext uri="{FF2B5EF4-FFF2-40B4-BE49-F238E27FC236}">
                <a16:creationId xmlns:a16="http://schemas.microsoft.com/office/drawing/2014/main" id="{15A54023-E435-4098-A370-AE54A007E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5" descr="the open road with farmland and mountains alone the side&#10;">
            <a:extLst>
              <a:ext uri="{FF2B5EF4-FFF2-40B4-BE49-F238E27FC236}">
                <a16:creationId xmlns:a16="http://schemas.microsoft.com/office/drawing/2014/main" id="{9CE7538B-BFD1-0C89-D136-2492565E8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5" r="-3" b="11134"/>
          <a:stretch/>
        </p:blipFill>
        <p:spPr>
          <a:xfrm>
            <a:off x="834935" y="854087"/>
            <a:ext cx="5582963" cy="3280831"/>
          </a:xfrm>
          <a:custGeom>
            <a:avLst/>
            <a:gdLst/>
            <a:ahLst/>
            <a:cxnLst/>
            <a:rect l="l" t="t" r="r" b="b"/>
            <a:pathLst>
              <a:path w="5582963" h="3280831">
                <a:moveTo>
                  <a:pt x="402071" y="0"/>
                </a:moveTo>
                <a:lnTo>
                  <a:pt x="5582963" y="0"/>
                </a:lnTo>
                <a:lnTo>
                  <a:pt x="5582963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21BCC152-6C19-D59F-4C21-B0D4D83F87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79" b="3885"/>
          <a:stretch/>
        </p:blipFill>
        <p:spPr>
          <a:xfrm>
            <a:off x="6568222" y="854087"/>
            <a:ext cx="3557016" cy="3280831"/>
          </a:xfrm>
          <a:custGeom>
            <a:avLst/>
            <a:gdLst/>
            <a:ahLst/>
            <a:cxnLst/>
            <a:rect l="l" t="t" r="r" b="b"/>
            <a:pathLst>
              <a:path w="3557016" h="3280831">
                <a:moveTo>
                  <a:pt x="0" y="0"/>
                </a:moveTo>
                <a:lnTo>
                  <a:pt x="3557016" y="0"/>
                </a:lnTo>
                <a:lnTo>
                  <a:pt x="3557016" y="2876895"/>
                </a:lnTo>
                <a:lnTo>
                  <a:pt x="3153080" y="3280831"/>
                </a:lnTo>
                <a:lnTo>
                  <a:pt x="0" y="328083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3368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0F7CD-AA30-E913-BAB9-5932463E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dirty="0"/>
              <a:t>1:1 Meetings when you are delegating (d4)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4693B-21B4-6B31-F630-4D494A46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957" y="2623897"/>
            <a:ext cx="10020733" cy="361526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Stay Conversations</a:t>
            </a:r>
          </a:p>
          <a:p>
            <a:r>
              <a:rPr lang="en-US" dirty="0">
                <a:solidFill>
                  <a:schemeClr val="tx1"/>
                </a:solidFill>
              </a:rPr>
              <a:t>Career Planning / Dream Projects</a:t>
            </a:r>
          </a:p>
          <a:p>
            <a:r>
              <a:rPr lang="en-US" dirty="0">
                <a:solidFill>
                  <a:schemeClr val="tx1"/>
                </a:solidFill>
              </a:rPr>
              <a:t>Opportunities to provide their input on client challenges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tx1"/>
                </a:solidFill>
              </a:rPr>
              <a:t>Flag potential client items that might impact them (even if it's not set in stone)</a:t>
            </a:r>
          </a:p>
          <a:p>
            <a:r>
              <a:rPr lang="en-US">
                <a:solidFill>
                  <a:schemeClr val="tx1"/>
                </a:solidFill>
              </a:rPr>
              <a:t>Ask, “What am I doing that’s driving you nuts?”</a:t>
            </a:r>
          </a:p>
          <a:p>
            <a:r>
              <a:rPr lang="en-US" dirty="0">
                <a:solidFill>
                  <a:schemeClr val="tx1"/>
                </a:solidFill>
              </a:rPr>
              <a:t>Ask where they’re blocked and need support/tools/resources</a:t>
            </a:r>
          </a:p>
          <a:p>
            <a:r>
              <a:rPr lang="en-US" dirty="0">
                <a:solidFill>
                  <a:schemeClr val="tx1"/>
                </a:solidFill>
              </a:rPr>
              <a:t>Ask, "What’s on your list that should live elsewhere?"</a:t>
            </a:r>
          </a:p>
          <a:p>
            <a:r>
              <a:rPr lang="en-US" dirty="0">
                <a:solidFill>
                  <a:schemeClr val="tx1"/>
                </a:solidFill>
              </a:rPr>
              <a:t>Get to know your direct reports – Icebreaker questions! </a:t>
            </a:r>
          </a:p>
          <a:p>
            <a:r>
              <a:rPr lang="en-US" dirty="0">
                <a:solidFill>
                  <a:schemeClr val="tx1"/>
                </a:solidFill>
              </a:rPr>
              <a:t>LMA – Leading, Managing, Accountability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3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fferent way of leadership&#10;&#10;AI-generated content may be incorrect.">
            <a:extLst>
              <a:ext uri="{FF2B5EF4-FFF2-40B4-BE49-F238E27FC236}">
                <a16:creationId xmlns:a16="http://schemas.microsoft.com/office/drawing/2014/main" id="{4D2BD6E8-5DFF-75FF-49EF-757623B8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512" y="582328"/>
            <a:ext cx="5693343" cy="569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1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2A72E2-33A8-80CA-7A17-DB0B7B1C2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114300"/>
            <a:ext cx="729615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B3772B-67DE-72A0-4A79-CDEC5215F780}"/>
              </a:ext>
            </a:extLst>
          </p:cNvPr>
          <p:cNvSpPr txBox="1"/>
          <p:nvPr/>
        </p:nvSpPr>
        <p:spPr>
          <a:xfrm>
            <a:off x="402167" y="4265082"/>
            <a:ext cx="1894416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Note: This version uses "Readiness" Level instead of "Development" Level, but all concepts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4247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56087-0338-943E-9281-46663D4F5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7FE7-1FA0-2DFA-C232-644498F79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67" y="543404"/>
            <a:ext cx="10094624" cy="1507067"/>
          </a:xfrm>
        </p:spPr>
        <p:txBody>
          <a:bodyPr/>
          <a:lstStyle/>
          <a:p>
            <a:r>
              <a:rPr lang="en-US" dirty="0"/>
              <a:t>Question to ponder: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F63C9-DB91-717D-1578-2D0F7B0FA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957" y="1300980"/>
            <a:ext cx="10020733" cy="3615267"/>
          </a:xfrm>
        </p:spPr>
        <p:txBody>
          <a:bodyPr>
            <a:norm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800" dirty="0">
                <a:solidFill>
                  <a:schemeClr val="tx1"/>
                </a:solidFill>
                <a:ea typeface="+mn-lt"/>
                <a:cs typeface="+mn-lt"/>
              </a:rPr>
              <a:t>How do you think performance is impacted when a person is experiencing a crisis? How would your leadership style be impacted if the person you're leading is experiencing a crisis?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(Relationship change, health problem for themselves or family, financial difficulty, stress from ANY source, etc.)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600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1B5C951333946BBC5A96D1541D4A6" ma:contentTypeVersion="18" ma:contentTypeDescription="Create a new document." ma:contentTypeScope="" ma:versionID="6ede6048db731a720849682c3bafd9da">
  <xsd:schema xmlns:xsd="http://www.w3.org/2001/XMLSchema" xmlns:xs="http://www.w3.org/2001/XMLSchema" xmlns:p="http://schemas.microsoft.com/office/2006/metadata/properties" xmlns:ns2="29a06cb9-a17e-45fe-84c3-1aa94e1c46bf" xmlns:ns3="6dbe8a5c-6071-425f-942f-f088303af6bb" targetNamespace="http://schemas.microsoft.com/office/2006/metadata/properties" ma:root="true" ma:fieldsID="ca91fdb479be69a32cb81e907f050294" ns2:_="" ns3:_="">
    <xsd:import namespace="29a06cb9-a17e-45fe-84c3-1aa94e1c46bf"/>
    <xsd:import namespace="6dbe8a5c-6071-425f-942f-f088303af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06cb9-a17e-45fe-84c3-1aa94e1c46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c1e9e1-acb2-4fe8-beb2-cafc98066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e8a5c-6071-425f-942f-f088303af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338034-7f91-48b6-ac1f-a14acf1f0c6a}" ma:internalName="TaxCatchAll" ma:showField="CatchAllData" ma:web="6dbe8a5c-6071-425f-942f-f088303af6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be8a5c-6071-425f-942f-f088303af6bb" xsi:nil="true"/>
    <MediaServiceKeyPoints xmlns="29a06cb9-a17e-45fe-84c3-1aa94e1c46bf" xsi:nil="true"/>
    <lcf76f155ced4ddcb4097134ff3c332f xmlns="29a06cb9-a17e-45fe-84c3-1aa94e1c46b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AF0115-82AB-41EE-9A33-9E01AF5BDF16}">
  <ds:schemaRefs>
    <ds:schemaRef ds:uri="29a06cb9-a17e-45fe-84c3-1aa94e1c46bf"/>
    <ds:schemaRef ds:uri="6dbe8a5c-6071-425f-942f-f088303af6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9C83704-1297-4FE4-874B-96CDDCB4F4F7}">
  <ds:schemaRefs>
    <ds:schemaRef ds:uri="230e9df3-be65-4c73-a93b-d1236ebd677e"/>
    <ds:schemaRef ds:uri="29a06cb9-a17e-45fe-84c3-1aa94e1c46bf"/>
    <ds:schemaRef ds:uri="6dbe8a5c-6071-425f-942f-f088303af6bb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A7FC3661-1BDF-47E8-A672-17962F95261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136</TotalTime>
  <Words>202</Words>
  <Application>Microsoft Office PowerPoint</Application>
  <PresentationFormat>Widescreen</PresentationFormat>
  <Paragraphs>23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 ExtraBold</vt:lpstr>
      <vt:lpstr>Arial</vt:lpstr>
      <vt:lpstr>Calibri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1:1 Meetings when you are delegating (d4)</vt:lpstr>
      <vt:lpstr>PowerPoint Presentation</vt:lpstr>
      <vt:lpstr>PowerPoint Presentation</vt:lpstr>
      <vt:lpstr>Question to ponder: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Owens</dc:creator>
  <cp:lastModifiedBy>Linda Owens</cp:lastModifiedBy>
  <cp:revision>53</cp:revision>
  <cp:lastPrinted>2025-04-16T14:14:55Z</cp:lastPrinted>
  <dcterms:created xsi:type="dcterms:W3CDTF">2025-04-15T11:07:41Z</dcterms:created>
  <dcterms:modified xsi:type="dcterms:W3CDTF">2025-07-20T23:08:51Z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0x01010085C1B5C951333946BBC5A96D1541D4A6</vt:lpwstr>
  </property>
  <property fmtid="{D5CDD505-2E9C-101B-9397-08002B2CF9AE}" pid="3" name="MediaServiceImageTags">
    <vt:lpwstr/>
  </property>
</Properties>
</file>