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9" r:id="rId4"/>
  </p:sldMasterIdLst>
  <p:notesMasterIdLst>
    <p:notesMasterId r:id="rId16"/>
  </p:notesMasterIdLst>
  <p:handoutMasterIdLst>
    <p:handoutMasterId r:id="rId17"/>
  </p:handoutMasterIdLst>
  <p:sldIdLst>
    <p:sldId id="271" r:id="rId5"/>
    <p:sldId id="278" r:id="rId6"/>
    <p:sldId id="289" r:id="rId7"/>
    <p:sldId id="288" r:id="rId8"/>
    <p:sldId id="274" r:id="rId9"/>
    <p:sldId id="290" r:id="rId10"/>
    <p:sldId id="291" r:id="rId11"/>
    <p:sldId id="292" r:id="rId12"/>
    <p:sldId id="293" r:id="rId13"/>
    <p:sldId id="294" r:id="rId14"/>
    <p:sldId id="287" r:id="rId15"/>
  </p:sldIdLst>
  <p:sldSz cx="12192000" cy="6858000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453B"/>
    <a:srgbClr val="446777"/>
    <a:srgbClr val="22343C"/>
    <a:srgbClr val="37463B"/>
    <a:srgbClr val="ADC5D0"/>
    <a:srgbClr val="9BB0A3"/>
    <a:srgbClr val="3842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0829AE-B1A8-4E17-B782-2A2CAE0F8B0D}" v="19" dt="2025-06-25T17:27:35.899"/>
    <p1510:client id="{E22E2397-0E4B-4C81-A9EB-B54C630D31BA}" v="421" dt="2025-06-25T03:42:38.711"/>
  </p1510:revLst>
</p1510:revInfo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8160" autoAdjust="0"/>
  </p:normalViewPr>
  <p:slideViewPr>
    <p:cSldViewPr snapToGrid="0">
      <p:cViewPr varScale="1">
        <p:scale>
          <a:sx n="72" d="100"/>
          <a:sy n="72" d="100"/>
        </p:scale>
        <p:origin x="1236" y="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da Owens" userId="91c24527-ded9-4766-aa92-c8c86e0f8c00" providerId="ADAL" clId="{E22E2397-0E4B-4C81-A9EB-B54C630D31BA}"/>
    <pc:docChg chg="undo custSel addSld delSld modSld sldOrd">
      <pc:chgData name="Linda Owens" userId="91c24527-ded9-4766-aa92-c8c86e0f8c00" providerId="ADAL" clId="{E22E2397-0E4B-4C81-A9EB-B54C630D31BA}" dt="2025-06-25T03:42:42.576" v="623" actId="20577"/>
      <pc:docMkLst>
        <pc:docMk/>
      </pc:docMkLst>
      <pc:sldChg chg="modSp mod modNotesTx">
        <pc:chgData name="Linda Owens" userId="91c24527-ded9-4766-aa92-c8c86e0f8c00" providerId="ADAL" clId="{E22E2397-0E4B-4C81-A9EB-B54C630D31BA}" dt="2025-06-25T03:07:53.491" v="278" actId="1076"/>
        <pc:sldMkLst>
          <pc:docMk/>
          <pc:sldMk cId="441497969" sldId="271"/>
        </pc:sldMkLst>
        <pc:spChg chg="mod">
          <ac:chgData name="Linda Owens" userId="91c24527-ded9-4766-aa92-c8c86e0f8c00" providerId="ADAL" clId="{E22E2397-0E4B-4C81-A9EB-B54C630D31BA}" dt="2025-06-25T03:07:53.491" v="278" actId="1076"/>
          <ac:spMkLst>
            <pc:docMk/>
            <pc:sldMk cId="441497969" sldId="271"/>
            <ac:spMk id="13" creationId="{5AAAF849-CC48-E7DC-F7FD-25E8E982BC88}"/>
          </ac:spMkLst>
        </pc:spChg>
        <pc:picChg chg="mod">
          <ac:chgData name="Linda Owens" userId="91c24527-ded9-4766-aa92-c8c86e0f8c00" providerId="ADAL" clId="{E22E2397-0E4B-4C81-A9EB-B54C630D31BA}" dt="2025-06-25T03:07:38.197" v="277"/>
          <ac:picMkLst>
            <pc:docMk/>
            <pc:sldMk cId="441497969" sldId="271"/>
            <ac:picMk id="6" creationId="{55778022-079A-4FF4-8735-D3C9A67F1191}"/>
          </ac:picMkLst>
        </pc:picChg>
      </pc:sldChg>
      <pc:sldChg chg="addSp delSp modSp mod setBg">
        <pc:chgData name="Linda Owens" userId="91c24527-ded9-4766-aa92-c8c86e0f8c00" providerId="ADAL" clId="{E22E2397-0E4B-4C81-A9EB-B54C630D31BA}" dt="2025-06-25T03:31:48.513" v="544"/>
        <pc:sldMkLst>
          <pc:docMk/>
          <pc:sldMk cId="1388857450" sldId="274"/>
        </pc:sldMkLst>
        <pc:spChg chg="del">
          <ac:chgData name="Linda Owens" userId="91c24527-ded9-4766-aa92-c8c86e0f8c00" providerId="ADAL" clId="{E22E2397-0E4B-4C81-A9EB-B54C630D31BA}" dt="2025-06-25T03:10:54.871" v="279" actId="478"/>
          <ac:spMkLst>
            <pc:docMk/>
            <pc:sldMk cId="1388857450" sldId="274"/>
            <ac:spMk id="2" creationId="{5D369366-ED37-42C4-5559-933F65CFF094}"/>
          </ac:spMkLst>
        </pc:spChg>
        <pc:spChg chg="del">
          <ac:chgData name="Linda Owens" userId="91c24527-ded9-4766-aa92-c8c86e0f8c00" providerId="ADAL" clId="{E22E2397-0E4B-4C81-A9EB-B54C630D31BA}" dt="2025-06-25T03:11:01.769" v="281" actId="478"/>
          <ac:spMkLst>
            <pc:docMk/>
            <pc:sldMk cId="1388857450" sldId="274"/>
            <ac:spMk id="4" creationId="{8982034E-4193-DCA2-B182-8EFB935A27AD}"/>
          </ac:spMkLst>
        </pc:spChg>
        <pc:spChg chg="add del mod">
          <ac:chgData name="Linda Owens" userId="91c24527-ded9-4766-aa92-c8c86e0f8c00" providerId="ADAL" clId="{E22E2397-0E4B-4C81-A9EB-B54C630D31BA}" dt="2025-06-25T03:10:57.673" v="280" actId="478"/>
          <ac:spMkLst>
            <pc:docMk/>
            <pc:sldMk cId="1388857450" sldId="274"/>
            <ac:spMk id="5" creationId="{41443A0F-728C-90C2-F322-8123EDA68DD5}"/>
          </ac:spMkLst>
        </pc:spChg>
        <pc:spChg chg="add del mod">
          <ac:chgData name="Linda Owens" userId="91c24527-ded9-4766-aa92-c8c86e0f8c00" providerId="ADAL" clId="{E22E2397-0E4B-4C81-A9EB-B54C630D31BA}" dt="2025-06-25T03:11:53.969" v="282" actId="1032"/>
          <ac:spMkLst>
            <pc:docMk/>
            <pc:sldMk cId="1388857450" sldId="274"/>
            <ac:spMk id="7" creationId="{6845482F-2408-1178-859F-3D86F9E10952}"/>
          </ac:spMkLst>
        </pc:spChg>
        <pc:graphicFrameChg chg="add mod modGraphic">
          <ac:chgData name="Linda Owens" userId="91c24527-ded9-4766-aa92-c8c86e0f8c00" providerId="ADAL" clId="{E22E2397-0E4B-4C81-A9EB-B54C630D31BA}" dt="2025-06-25T03:31:48.513" v="544"/>
          <ac:graphicFrameMkLst>
            <pc:docMk/>
            <pc:sldMk cId="1388857450" sldId="274"/>
            <ac:graphicFrameMk id="8" creationId="{00D5F8C1-FB38-D453-7D17-4793EDD3A539}"/>
          </ac:graphicFrameMkLst>
        </pc:graphicFrameChg>
      </pc:sldChg>
      <pc:sldChg chg="addSp delSp modSp mod setBg addAnim delAnim setClrOvrMap">
        <pc:chgData name="Linda Owens" userId="91c24527-ded9-4766-aa92-c8c86e0f8c00" providerId="ADAL" clId="{E22E2397-0E4B-4C81-A9EB-B54C630D31BA}" dt="2025-06-25T03:07:05.409" v="276"/>
        <pc:sldMkLst>
          <pc:docMk/>
          <pc:sldMk cId="2205005253" sldId="278"/>
        </pc:sldMkLst>
        <pc:spChg chg="add mod">
          <ac:chgData name="Linda Owens" userId="91c24527-ded9-4766-aa92-c8c86e0f8c00" providerId="ADAL" clId="{E22E2397-0E4B-4C81-A9EB-B54C630D31BA}" dt="2025-06-25T02:48:16.349" v="121" actId="478"/>
          <ac:spMkLst>
            <pc:docMk/>
            <pc:sldMk cId="2205005253" sldId="278"/>
            <ac:spMk id="2" creationId="{814533D1-F42B-8754-3DC4-4C21E9A90C77}"/>
          </ac:spMkLst>
        </pc:spChg>
        <pc:spChg chg="add del mod">
          <ac:chgData name="Linda Owens" userId="91c24527-ded9-4766-aa92-c8c86e0f8c00" providerId="ADAL" clId="{E22E2397-0E4B-4C81-A9EB-B54C630D31BA}" dt="2025-06-25T02:48:28.924" v="124" actId="478"/>
          <ac:spMkLst>
            <pc:docMk/>
            <pc:sldMk cId="2205005253" sldId="278"/>
            <ac:spMk id="4" creationId="{AC6DD0EC-0AB2-87A2-F501-5D73C8ADC315}"/>
          </ac:spMkLst>
        </pc:spChg>
        <pc:spChg chg="add del mod">
          <ac:chgData name="Linda Owens" userId="91c24527-ded9-4766-aa92-c8c86e0f8c00" providerId="ADAL" clId="{E22E2397-0E4B-4C81-A9EB-B54C630D31BA}" dt="2025-06-25T02:48:25.580" v="123" actId="478"/>
          <ac:spMkLst>
            <pc:docMk/>
            <pc:sldMk cId="2205005253" sldId="278"/>
            <ac:spMk id="7" creationId="{82FF7127-8329-3F74-95F9-A0A709CE5F3E}"/>
          </ac:spMkLst>
        </pc:spChg>
        <pc:spChg chg="add del">
          <ac:chgData name="Linda Owens" userId="91c24527-ded9-4766-aa92-c8c86e0f8c00" providerId="ADAL" clId="{E22E2397-0E4B-4C81-A9EB-B54C630D31BA}" dt="2025-06-25T03:03:40.273" v="266" actId="26606"/>
          <ac:spMkLst>
            <pc:docMk/>
            <pc:sldMk cId="2205005253" sldId="278"/>
            <ac:spMk id="57" creationId="{991E317B-75E3-4171-A07A-B263C1D6DCA5}"/>
          </ac:spMkLst>
        </pc:spChg>
        <pc:spChg chg="add del">
          <ac:chgData name="Linda Owens" userId="91c24527-ded9-4766-aa92-c8c86e0f8c00" providerId="ADAL" clId="{E22E2397-0E4B-4C81-A9EB-B54C630D31BA}" dt="2025-06-25T03:03:40.273" v="266" actId="26606"/>
          <ac:spMkLst>
            <pc:docMk/>
            <pc:sldMk cId="2205005253" sldId="278"/>
            <ac:spMk id="59" creationId="{4A9B19C2-B29A-4924-9E7E-6FBF17F5854E}"/>
          </ac:spMkLst>
        </pc:spChg>
        <pc:spChg chg="add del">
          <ac:chgData name="Linda Owens" userId="91c24527-ded9-4766-aa92-c8c86e0f8c00" providerId="ADAL" clId="{E22E2397-0E4B-4C81-A9EB-B54C630D31BA}" dt="2025-06-25T02:50:19.758" v="134" actId="26606"/>
          <ac:spMkLst>
            <pc:docMk/>
            <pc:sldMk cId="2205005253" sldId="278"/>
            <ac:spMk id="1032" creationId="{AA3CC463-F933-4AC4-86E1-5AC14B0C3163}"/>
          </ac:spMkLst>
        </pc:spChg>
        <pc:spChg chg="add del">
          <ac:chgData name="Linda Owens" userId="91c24527-ded9-4766-aa92-c8c86e0f8c00" providerId="ADAL" clId="{E22E2397-0E4B-4C81-A9EB-B54C630D31BA}" dt="2025-06-25T02:50:19.758" v="134" actId="26606"/>
          <ac:spMkLst>
            <pc:docMk/>
            <pc:sldMk cId="2205005253" sldId="278"/>
            <ac:spMk id="1034" creationId="{6025D2DB-A12A-44DB-B00E-F4D622329EDD}"/>
          </ac:spMkLst>
        </pc:spChg>
        <pc:spChg chg="add del">
          <ac:chgData name="Linda Owens" userId="91c24527-ded9-4766-aa92-c8c86e0f8c00" providerId="ADAL" clId="{E22E2397-0E4B-4C81-A9EB-B54C630D31BA}" dt="2025-06-25T02:50:19.758" v="134" actId="26606"/>
          <ac:spMkLst>
            <pc:docMk/>
            <pc:sldMk cId="2205005253" sldId="278"/>
            <ac:spMk id="1036" creationId="{CE7E7877-F64E-4EEA-B778-138031EFF874}"/>
          </ac:spMkLst>
        </pc:spChg>
        <pc:spChg chg="add del">
          <ac:chgData name="Linda Owens" userId="91c24527-ded9-4766-aa92-c8c86e0f8c00" providerId="ADAL" clId="{E22E2397-0E4B-4C81-A9EB-B54C630D31BA}" dt="2025-06-25T02:50:19.758" v="134" actId="26606"/>
          <ac:spMkLst>
            <pc:docMk/>
            <pc:sldMk cId="2205005253" sldId="278"/>
            <ac:spMk id="1038" creationId="{7DD6C4F3-70FD-4F13-919C-702EE4886499}"/>
          </ac:spMkLst>
        </pc:spChg>
        <pc:spChg chg="add del">
          <ac:chgData name="Linda Owens" userId="91c24527-ded9-4766-aa92-c8c86e0f8c00" providerId="ADAL" clId="{E22E2397-0E4B-4C81-A9EB-B54C630D31BA}" dt="2025-06-25T03:04:05.934" v="267" actId="26606"/>
          <ac:spMkLst>
            <pc:docMk/>
            <pc:sldMk cId="2205005253" sldId="278"/>
            <ac:spMk id="1040" creationId="{6C2997EE-0889-44C3-AC0D-18F26AC9AAAB}"/>
          </ac:spMkLst>
        </pc:spChg>
        <pc:spChg chg="add del">
          <ac:chgData name="Linda Owens" userId="91c24527-ded9-4766-aa92-c8c86e0f8c00" providerId="ADAL" clId="{E22E2397-0E4B-4C81-A9EB-B54C630D31BA}" dt="2025-06-25T02:48:09.596" v="120" actId="26606"/>
          <ac:spMkLst>
            <pc:docMk/>
            <pc:sldMk cId="2205005253" sldId="278"/>
            <ac:spMk id="1043" creationId="{E49B76A8-D4D2-428D-84FA-657EEA587ED8}"/>
          </ac:spMkLst>
        </pc:spChg>
        <pc:spChg chg="add del">
          <ac:chgData name="Linda Owens" userId="91c24527-ded9-4766-aa92-c8c86e0f8c00" providerId="ADAL" clId="{E22E2397-0E4B-4C81-A9EB-B54C630D31BA}" dt="2025-06-25T02:48:09.596" v="120" actId="26606"/>
          <ac:spMkLst>
            <pc:docMk/>
            <pc:sldMk cId="2205005253" sldId="278"/>
            <ac:spMk id="1052" creationId="{15A54023-E435-4098-A370-AE54A007EB91}"/>
          </ac:spMkLst>
        </pc:spChg>
        <pc:grpChg chg="add del">
          <ac:chgData name="Linda Owens" userId="91c24527-ded9-4766-aa92-c8c86e0f8c00" providerId="ADAL" clId="{E22E2397-0E4B-4C81-A9EB-B54C630D31BA}" dt="2025-06-25T03:03:40.273" v="266" actId="26606"/>
          <ac:grpSpMkLst>
            <pc:docMk/>
            <pc:sldMk cId="2205005253" sldId="278"/>
            <ac:grpSpMk id="61" creationId="{34C85634-D5F5-4047-8F35-F4B1F50AB1A7}"/>
          </ac:grpSpMkLst>
        </pc:grpChg>
        <pc:grpChg chg="add del">
          <ac:chgData name="Linda Owens" userId="91c24527-ded9-4766-aa92-c8c86e0f8c00" providerId="ADAL" clId="{E22E2397-0E4B-4C81-A9EB-B54C630D31BA}" dt="2025-06-25T02:48:09.596" v="120" actId="26606"/>
          <ac:grpSpMkLst>
            <pc:docMk/>
            <pc:sldMk cId="2205005253" sldId="278"/>
            <ac:grpSpMk id="1045" creationId="{8D463EDB-0644-4F84-9901-D2434D550912}"/>
          </ac:grpSpMkLst>
        </pc:grpChg>
        <pc:picChg chg="del">
          <ac:chgData name="Linda Owens" userId="91c24527-ded9-4766-aa92-c8c86e0f8c00" providerId="ADAL" clId="{E22E2397-0E4B-4C81-A9EB-B54C630D31BA}" dt="2025-06-25T02:46:13.602" v="75" actId="478"/>
          <ac:picMkLst>
            <pc:docMk/>
            <pc:sldMk cId="2205005253" sldId="278"/>
            <ac:picMk id="10" creationId="{981DEF01-7958-EB9F-749C-2EB9AA914014}"/>
          </ac:picMkLst>
        </pc:picChg>
        <pc:picChg chg="add mod ord">
          <ac:chgData name="Linda Owens" userId="91c24527-ded9-4766-aa92-c8c86e0f8c00" providerId="ADAL" clId="{E22E2397-0E4B-4C81-A9EB-B54C630D31BA}" dt="2025-06-25T03:04:05.934" v="267" actId="26606"/>
          <ac:picMkLst>
            <pc:docMk/>
            <pc:sldMk cId="2205005253" sldId="278"/>
            <ac:picMk id="1026" creationId="{A839BC48-F55C-D03F-DD50-30460EA51D93}"/>
          </ac:picMkLst>
        </pc:picChg>
        <pc:picChg chg="add del mod">
          <ac:chgData name="Linda Owens" userId="91c24527-ded9-4766-aa92-c8c86e0f8c00" providerId="ADAL" clId="{E22E2397-0E4B-4C81-A9EB-B54C630D31BA}" dt="2025-06-25T03:04:05.934" v="267" actId="26606"/>
          <ac:picMkLst>
            <pc:docMk/>
            <pc:sldMk cId="2205005253" sldId="278"/>
            <ac:picMk id="1028" creationId="{DA87F581-EE26-190D-505A-550E975A05A6}"/>
          </ac:picMkLst>
        </pc:picChg>
        <pc:picChg chg="add mod">
          <ac:chgData name="Linda Owens" userId="91c24527-ded9-4766-aa92-c8c86e0f8c00" providerId="ADAL" clId="{E22E2397-0E4B-4C81-A9EB-B54C630D31BA}" dt="2025-06-25T03:04:05.934" v="267" actId="26606"/>
          <ac:picMkLst>
            <pc:docMk/>
            <pc:sldMk cId="2205005253" sldId="278"/>
            <ac:picMk id="1030" creationId="{ED03038B-14F3-4C31-CD37-686A0AAA67B7}"/>
          </ac:picMkLst>
        </pc:picChg>
        <pc:cxnChg chg="del">
          <ac:chgData name="Linda Owens" userId="91c24527-ded9-4766-aa92-c8c86e0f8c00" providerId="ADAL" clId="{E22E2397-0E4B-4C81-A9EB-B54C630D31BA}" dt="2025-06-25T03:03:40.273" v="266" actId="26606"/>
          <ac:cxnSpMkLst>
            <pc:docMk/>
            <pc:sldMk cId="2205005253" sldId="278"/>
            <ac:cxnSpMk id="51" creationId="{17FD48D2-B0A7-413D-B947-AA55AC1296D5}"/>
          </ac:cxnSpMkLst>
        </pc:cxnChg>
        <pc:cxnChg chg="del">
          <ac:chgData name="Linda Owens" userId="91c24527-ded9-4766-aa92-c8c86e0f8c00" providerId="ADAL" clId="{E22E2397-0E4B-4C81-A9EB-B54C630D31BA}" dt="2025-06-25T03:03:40.273" v="266" actId="26606"/>
          <ac:cxnSpMkLst>
            <pc:docMk/>
            <pc:sldMk cId="2205005253" sldId="278"/>
            <ac:cxnSpMk id="53" creationId="{2BE668D0-D906-4EEE-B32F-8C028624B837}"/>
          </ac:cxnSpMkLst>
        </pc:cxnChg>
        <pc:cxnChg chg="del">
          <ac:chgData name="Linda Owens" userId="91c24527-ded9-4766-aa92-c8c86e0f8c00" providerId="ADAL" clId="{E22E2397-0E4B-4C81-A9EB-B54C630D31BA}" dt="2025-06-25T03:03:40.273" v="266" actId="26606"/>
          <ac:cxnSpMkLst>
            <pc:docMk/>
            <pc:sldMk cId="2205005253" sldId="278"/>
            <ac:cxnSpMk id="55" creationId="{D1DE67A3-B8F6-4CFD-A8E0-D15200F23152}"/>
          </ac:cxnSpMkLst>
        </pc:cxnChg>
        <pc:cxnChg chg="del">
          <ac:chgData name="Linda Owens" userId="91c24527-ded9-4766-aa92-c8c86e0f8c00" providerId="ADAL" clId="{E22E2397-0E4B-4C81-A9EB-B54C630D31BA}" dt="2025-06-25T02:48:09.596" v="120" actId="26606"/>
          <ac:cxnSpMkLst>
            <pc:docMk/>
            <pc:sldMk cId="2205005253" sldId="278"/>
            <ac:cxnSpMk id="1041" creationId="{2369327A-A6C5-4293-80D1-DECEBA3F5FF0}"/>
          </ac:cxnSpMkLst>
        </pc:cxnChg>
      </pc:sldChg>
      <pc:sldChg chg="del">
        <pc:chgData name="Linda Owens" userId="91c24527-ded9-4766-aa92-c8c86e0f8c00" providerId="ADAL" clId="{E22E2397-0E4B-4C81-A9EB-B54C630D31BA}" dt="2025-06-25T02:53:35.116" v="219" actId="47"/>
        <pc:sldMkLst>
          <pc:docMk/>
          <pc:sldMk cId="1274680290" sldId="279"/>
        </pc:sldMkLst>
      </pc:sldChg>
      <pc:sldChg chg="del">
        <pc:chgData name="Linda Owens" userId="91c24527-ded9-4766-aa92-c8c86e0f8c00" providerId="ADAL" clId="{E22E2397-0E4B-4C81-A9EB-B54C630D31BA}" dt="2025-06-25T02:53:35.815" v="220" actId="47"/>
        <pc:sldMkLst>
          <pc:docMk/>
          <pc:sldMk cId="2329312304" sldId="280"/>
        </pc:sldMkLst>
      </pc:sldChg>
      <pc:sldChg chg="del">
        <pc:chgData name="Linda Owens" userId="91c24527-ded9-4766-aa92-c8c86e0f8c00" providerId="ADAL" clId="{E22E2397-0E4B-4C81-A9EB-B54C630D31BA}" dt="2025-06-25T02:53:34.072" v="218" actId="47"/>
        <pc:sldMkLst>
          <pc:docMk/>
          <pc:sldMk cId="628417989" sldId="281"/>
        </pc:sldMkLst>
      </pc:sldChg>
      <pc:sldChg chg="del">
        <pc:chgData name="Linda Owens" userId="91c24527-ded9-4766-aa92-c8c86e0f8c00" providerId="ADAL" clId="{E22E2397-0E4B-4C81-A9EB-B54C630D31BA}" dt="2025-06-25T02:53:32.988" v="217" actId="47"/>
        <pc:sldMkLst>
          <pc:docMk/>
          <pc:sldMk cId="2558707157" sldId="282"/>
        </pc:sldMkLst>
      </pc:sldChg>
      <pc:sldChg chg="del">
        <pc:chgData name="Linda Owens" userId="91c24527-ded9-4766-aa92-c8c86e0f8c00" providerId="ADAL" clId="{E22E2397-0E4B-4C81-A9EB-B54C630D31BA}" dt="2025-06-25T02:53:36.342" v="221" actId="47"/>
        <pc:sldMkLst>
          <pc:docMk/>
          <pc:sldMk cId="3607030977" sldId="283"/>
        </pc:sldMkLst>
      </pc:sldChg>
      <pc:sldChg chg="del">
        <pc:chgData name="Linda Owens" userId="91c24527-ded9-4766-aa92-c8c86e0f8c00" providerId="ADAL" clId="{E22E2397-0E4B-4C81-A9EB-B54C630D31BA}" dt="2025-06-25T02:53:37.124" v="222" actId="47"/>
        <pc:sldMkLst>
          <pc:docMk/>
          <pc:sldMk cId="3682355706" sldId="284"/>
        </pc:sldMkLst>
      </pc:sldChg>
      <pc:sldChg chg="del">
        <pc:chgData name="Linda Owens" userId="91c24527-ded9-4766-aa92-c8c86e0f8c00" providerId="ADAL" clId="{E22E2397-0E4B-4C81-A9EB-B54C630D31BA}" dt="2025-06-25T02:53:37.821" v="223" actId="47"/>
        <pc:sldMkLst>
          <pc:docMk/>
          <pc:sldMk cId="4020261705" sldId="285"/>
        </pc:sldMkLst>
      </pc:sldChg>
      <pc:sldChg chg="del">
        <pc:chgData name="Linda Owens" userId="91c24527-ded9-4766-aa92-c8c86e0f8c00" providerId="ADAL" clId="{E22E2397-0E4B-4C81-A9EB-B54C630D31BA}" dt="2025-06-25T02:53:31.570" v="216" actId="47"/>
        <pc:sldMkLst>
          <pc:docMk/>
          <pc:sldMk cId="201475305" sldId="286"/>
        </pc:sldMkLst>
      </pc:sldChg>
      <pc:sldChg chg="modNotesTx">
        <pc:chgData name="Linda Owens" userId="91c24527-ded9-4766-aa92-c8c86e0f8c00" providerId="ADAL" clId="{E22E2397-0E4B-4C81-A9EB-B54C630D31BA}" dt="2025-06-25T02:53:22.615" v="215" actId="6549"/>
        <pc:sldMkLst>
          <pc:docMk/>
          <pc:sldMk cId="2423368722" sldId="287"/>
        </pc:sldMkLst>
      </pc:sldChg>
      <pc:sldChg chg="addSp delSp modSp new mod setBg setClrOvrMap">
        <pc:chgData name="Linda Owens" userId="91c24527-ded9-4766-aa92-c8c86e0f8c00" providerId="ADAL" clId="{E22E2397-0E4B-4C81-A9EB-B54C630D31BA}" dt="2025-06-25T03:06:25.474" v="274" actId="26606"/>
        <pc:sldMkLst>
          <pc:docMk/>
          <pc:sldMk cId="1557159767" sldId="288"/>
        </pc:sldMkLst>
        <pc:spChg chg="del mod ord">
          <ac:chgData name="Linda Owens" userId="91c24527-ded9-4766-aa92-c8c86e0f8c00" providerId="ADAL" clId="{E22E2397-0E4B-4C81-A9EB-B54C630D31BA}" dt="2025-06-25T03:06:14.720" v="273" actId="478"/>
          <ac:spMkLst>
            <pc:docMk/>
            <pc:sldMk cId="1557159767" sldId="288"/>
            <ac:spMk id="2" creationId="{7F249EFD-0A5D-6737-160F-D21F2002579B}"/>
          </ac:spMkLst>
        </pc:spChg>
        <pc:spChg chg="del mod">
          <ac:chgData name="Linda Owens" userId="91c24527-ded9-4766-aa92-c8c86e0f8c00" providerId="ADAL" clId="{E22E2397-0E4B-4C81-A9EB-B54C630D31BA}" dt="2025-06-25T02:55:41.020" v="230" actId="478"/>
          <ac:spMkLst>
            <pc:docMk/>
            <pc:sldMk cId="1557159767" sldId="288"/>
            <ac:spMk id="3" creationId="{C5DFA6A0-4CAA-CF47-491D-BC06DC2EFE2F}"/>
          </ac:spMkLst>
        </pc:spChg>
        <pc:spChg chg="add del">
          <ac:chgData name="Linda Owens" userId="91c24527-ded9-4766-aa92-c8c86e0f8c00" providerId="ADAL" clId="{E22E2397-0E4B-4C81-A9EB-B54C630D31BA}" dt="2025-06-25T02:55:12.658" v="226" actId="26606"/>
          <ac:spMkLst>
            <pc:docMk/>
            <pc:sldMk cId="1557159767" sldId="288"/>
            <ac:spMk id="8" creationId="{AD2D45C7-2E37-44FD-AC77-116CD14B9ED9}"/>
          </ac:spMkLst>
        </pc:spChg>
        <pc:spChg chg="add del">
          <ac:chgData name="Linda Owens" userId="91c24527-ded9-4766-aa92-c8c86e0f8c00" providerId="ADAL" clId="{E22E2397-0E4B-4C81-A9EB-B54C630D31BA}" dt="2025-06-25T02:55:12.658" v="226" actId="26606"/>
          <ac:spMkLst>
            <pc:docMk/>
            <pc:sldMk cId="1557159767" sldId="288"/>
            <ac:spMk id="10" creationId="{1FF88480-2CF1-4C54-8CE3-2CA9CD9FF896}"/>
          </ac:spMkLst>
        </pc:spChg>
        <pc:spChg chg="add del">
          <ac:chgData name="Linda Owens" userId="91c24527-ded9-4766-aa92-c8c86e0f8c00" providerId="ADAL" clId="{E22E2397-0E4B-4C81-A9EB-B54C630D31BA}" dt="2025-06-25T02:55:20.951" v="228" actId="26606"/>
          <ac:spMkLst>
            <pc:docMk/>
            <pc:sldMk cId="1557159767" sldId="288"/>
            <ac:spMk id="18" creationId="{781BBDC9-2DC6-4959-AC3D-49A5DCB05DA7}"/>
          </ac:spMkLst>
        </pc:spChg>
        <pc:spChg chg="add del">
          <ac:chgData name="Linda Owens" userId="91c24527-ded9-4766-aa92-c8c86e0f8c00" providerId="ADAL" clId="{E22E2397-0E4B-4C81-A9EB-B54C630D31BA}" dt="2025-06-25T02:55:20.951" v="228" actId="26606"/>
          <ac:spMkLst>
            <pc:docMk/>
            <pc:sldMk cId="1557159767" sldId="288"/>
            <ac:spMk id="19" creationId="{08452CCF-4A27-488A-AAF4-424933CFC925}"/>
          </ac:spMkLst>
        </pc:spChg>
        <pc:spChg chg="add del">
          <ac:chgData name="Linda Owens" userId="91c24527-ded9-4766-aa92-c8c86e0f8c00" providerId="ADAL" clId="{E22E2397-0E4B-4C81-A9EB-B54C630D31BA}" dt="2025-06-25T02:55:20.951" v="228" actId="26606"/>
          <ac:spMkLst>
            <pc:docMk/>
            <pc:sldMk cId="1557159767" sldId="288"/>
            <ac:spMk id="20" creationId="{4B74BB55-8517-4CFE-9389-81D0E6F81F00}"/>
          </ac:spMkLst>
        </pc:spChg>
        <pc:spChg chg="add del">
          <ac:chgData name="Linda Owens" userId="91c24527-ded9-4766-aa92-c8c86e0f8c00" providerId="ADAL" clId="{E22E2397-0E4B-4C81-A9EB-B54C630D31BA}" dt="2025-06-25T03:06:01.770" v="270" actId="26606"/>
          <ac:spMkLst>
            <pc:docMk/>
            <pc:sldMk cId="1557159767" sldId="288"/>
            <ac:spMk id="22" creationId="{AD2D45C7-2E37-44FD-AC77-116CD14B9ED9}"/>
          </ac:spMkLst>
        </pc:spChg>
        <pc:spChg chg="add del">
          <ac:chgData name="Linda Owens" userId="91c24527-ded9-4766-aa92-c8c86e0f8c00" providerId="ADAL" clId="{E22E2397-0E4B-4C81-A9EB-B54C630D31BA}" dt="2025-06-25T03:06:01.770" v="270" actId="26606"/>
          <ac:spMkLst>
            <pc:docMk/>
            <pc:sldMk cId="1557159767" sldId="288"/>
            <ac:spMk id="23" creationId="{1FF88480-2CF1-4C54-8CE3-2CA9CD9FF896}"/>
          </ac:spMkLst>
        </pc:spChg>
        <pc:spChg chg="add del">
          <ac:chgData name="Linda Owens" userId="91c24527-ded9-4766-aa92-c8c86e0f8c00" providerId="ADAL" clId="{E22E2397-0E4B-4C81-A9EB-B54C630D31BA}" dt="2025-06-25T02:56:47.339" v="236" actId="26606"/>
          <ac:spMkLst>
            <pc:docMk/>
            <pc:sldMk cId="1557159767" sldId="288"/>
            <ac:spMk id="2060" creationId="{C5BDD1EA-D8C1-45AF-9F0A-14A2A137BA2A}"/>
          </ac:spMkLst>
        </pc:spChg>
        <pc:spChg chg="add del">
          <ac:chgData name="Linda Owens" userId="91c24527-ded9-4766-aa92-c8c86e0f8c00" providerId="ADAL" clId="{E22E2397-0E4B-4C81-A9EB-B54C630D31BA}" dt="2025-06-25T02:56:47.339" v="236" actId="26606"/>
          <ac:spMkLst>
            <pc:docMk/>
            <pc:sldMk cId="1557159767" sldId="288"/>
            <ac:spMk id="2062" creationId="{14354E08-0068-48D7-A8AD-84C7B1CF585D}"/>
          </ac:spMkLst>
        </pc:spChg>
        <pc:spChg chg="add del">
          <ac:chgData name="Linda Owens" userId="91c24527-ded9-4766-aa92-c8c86e0f8c00" providerId="ADAL" clId="{E22E2397-0E4B-4C81-A9EB-B54C630D31BA}" dt="2025-06-25T02:56:10.117" v="233" actId="26606"/>
          <ac:spMkLst>
            <pc:docMk/>
            <pc:sldMk cId="1557159767" sldId="288"/>
            <ac:spMk id="2065" creationId="{8777B48D-7BF2-470D-876B-50CD5CC83EBA}"/>
          </ac:spMkLst>
        </pc:spChg>
        <pc:spChg chg="add del">
          <ac:chgData name="Linda Owens" userId="91c24527-ded9-4766-aa92-c8c86e0f8c00" providerId="ADAL" clId="{E22E2397-0E4B-4C81-A9EB-B54C630D31BA}" dt="2025-06-25T03:06:25.474" v="274" actId="26606"/>
          <ac:spMkLst>
            <pc:docMk/>
            <pc:sldMk cId="1557159767" sldId="288"/>
            <ac:spMk id="2076" creationId="{7A675F33-98AF-4B83-A3BB-0780A23145E6}"/>
          </ac:spMkLst>
        </pc:spChg>
        <pc:spChg chg="add">
          <ac:chgData name="Linda Owens" userId="91c24527-ded9-4766-aa92-c8c86e0f8c00" providerId="ADAL" clId="{E22E2397-0E4B-4C81-A9EB-B54C630D31BA}" dt="2025-06-25T03:06:25.474" v="274" actId="26606"/>
          <ac:spMkLst>
            <pc:docMk/>
            <pc:sldMk cId="1557159767" sldId="288"/>
            <ac:spMk id="2090" creationId="{0392160F-30B7-4465-8A19-68977E4AECE6}"/>
          </ac:spMkLst>
        </pc:spChg>
        <pc:grpChg chg="add del">
          <ac:chgData name="Linda Owens" userId="91c24527-ded9-4766-aa92-c8c86e0f8c00" providerId="ADAL" clId="{E22E2397-0E4B-4C81-A9EB-B54C630D31BA}" dt="2025-06-25T02:55:20.951" v="228" actId="26606"/>
          <ac:grpSpMkLst>
            <pc:docMk/>
            <pc:sldMk cId="1557159767" sldId="288"/>
            <ac:grpSpMk id="12" creationId="{A3F7C935-E41E-4E8D-91DF-D3BAB9521DF0}"/>
          </ac:grpSpMkLst>
        </pc:grpChg>
        <pc:grpChg chg="add del">
          <ac:chgData name="Linda Owens" userId="91c24527-ded9-4766-aa92-c8c86e0f8c00" providerId="ADAL" clId="{E22E2397-0E4B-4C81-A9EB-B54C630D31BA}" dt="2025-06-25T02:56:10.117" v="233" actId="26606"/>
          <ac:grpSpMkLst>
            <pc:docMk/>
            <pc:sldMk cId="1557159767" sldId="288"/>
            <ac:grpSpMk id="2067" creationId="{83DA8283-3FF4-47B3-9266-60768C743207}"/>
          </ac:grpSpMkLst>
        </pc:grpChg>
        <pc:grpChg chg="add del">
          <ac:chgData name="Linda Owens" userId="91c24527-ded9-4766-aa92-c8c86e0f8c00" providerId="ADAL" clId="{E22E2397-0E4B-4C81-A9EB-B54C630D31BA}" dt="2025-06-25T02:56:47.339" v="236" actId="26606"/>
          <ac:grpSpMkLst>
            <pc:docMk/>
            <pc:sldMk cId="1557159767" sldId="288"/>
            <ac:grpSpMk id="2069" creationId="{A779F34F-2960-4B81-BA08-445B6F6A0CD7}"/>
          </ac:grpSpMkLst>
        </pc:grpChg>
        <pc:grpChg chg="add del">
          <ac:chgData name="Linda Owens" userId="91c24527-ded9-4766-aa92-c8c86e0f8c00" providerId="ADAL" clId="{E22E2397-0E4B-4C81-A9EB-B54C630D31BA}" dt="2025-06-25T03:06:25.474" v="274" actId="26606"/>
          <ac:grpSpMkLst>
            <pc:docMk/>
            <pc:sldMk cId="1557159767" sldId="288"/>
            <ac:grpSpMk id="2077" creationId="{EA75029C-64B9-41D0-9540-75846D4B04A5}"/>
          </ac:grpSpMkLst>
        </pc:grpChg>
        <pc:grpChg chg="add">
          <ac:chgData name="Linda Owens" userId="91c24527-ded9-4766-aa92-c8c86e0f8c00" providerId="ADAL" clId="{E22E2397-0E4B-4C81-A9EB-B54C630D31BA}" dt="2025-06-25T03:06:25.474" v="274" actId="26606"/>
          <ac:grpSpMkLst>
            <pc:docMk/>
            <pc:sldMk cId="1557159767" sldId="288"/>
            <ac:grpSpMk id="2083" creationId="{12D8CD66-6E34-4232-868C-F61EC84AFC0B}"/>
          </ac:grpSpMkLst>
        </pc:grpChg>
        <pc:grpChg chg="add">
          <ac:chgData name="Linda Owens" userId="91c24527-ded9-4766-aa92-c8c86e0f8c00" providerId="ADAL" clId="{E22E2397-0E4B-4C81-A9EB-B54C630D31BA}" dt="2025-06-25T03:06:25.474" v="274" actId="26606"/>
          <ac:grpSpMkLst>
            <pc:docMk/>
            <pc:sldMk cId="1557159767" sldId="288"/>
            <ac:grpSpMk id="2092" creationId="{9C1AEAC6-74C1-4404-A024-D1CE7E981DFF}"/>
          </ac:grpSpMkLst>
        </pc:grpChg>
        <pc:picChg chg="add del mod">
          <ac:chgData name="Linda Owens" userId="91c24527-ded9-4766-aa92-c8c86e0f8c00" providerId="ADAL" clId="{E22E2397-0E4B-4C81-A9EB-B54C630D31BA}" dt="2025-06-25T03:06:25.474" v="274" actId="26606"/>
          <ac:picMkLst>
            <pc:docMk/>
            <pc:sldMk cId="1557159767" sldId="288"/>
            <ac:picMk id="2050" creationId="{33940854-132D-09A1-6287-09494F1355DF}"/>
          </ac:picMkLst>
        </pc:picChg>
        <pc:cxnChg chg="add del">
          <ac:chgData name="Linda Owens" userId="91c24527-ded9-4766-aa92-c8c86e0f8c00" providerId="ADAL" clId="{E22E2397-0E4B-4C81-A9EB-B54C630D31BA}" dt="2025-06-25T02:56:47.339" v="236" actId="26606"/>
          <ac:cxnSpMkLst>
            <pc:docMk/>
            <pc:sldMk cId="1557159767" sldId="288"/>
            <ac:cxnSpMk id="2052" creationId="{8FD48FB1-66D8-4676-B0AA-C139A1DB78D1}"/>
          </ac:cxnSpMkLst>
        </pc:cxnChg>
        <pc:cxnChg chg="add del">
          <ac:chgData name="Linda Owens" userId="91c24527-ded9-4766-aa92-c8c86e0f8c00" providerId="ADAL" clId="{E22E2397-0E4B-4C81-A9EB-B54C630D31BA}" dt="2025-06-25T02:56:47.339" v="236" actId="26606"/>
          <ac:cxnSpMkLst>
            <pc:docMk/>
            <pc:sldMk cId="1557159767" sldId="288"/>
            <ac:cxnSpMk id="2054" creationId="{82C7D74A-18BA-4709-A808-44E8815C4430}"/>
          </ac:cxnSpMkLst>
        </pc:cxnChg>
        <pc:cxnChg chg="add del">
          <ac:chgData name="Linda Owens" userId="91c24527-ded9-4766-aa92-c8c86e0f8c00" providerId="ADAL" clId="{E22E2397-0E4B-4C81-A9EB-B54C630D31BA}" dt="2025-06-25T02:56:10.117" v="233" actId="26606"/>
          <ac:cxnSpMkLst>
            <pc:docMk/>
            <pc:sldMk cId="1557159767" sldId="288"/>
            <ac:cxnSpMk id="2055" creationId="{8FD48FB1-66D8-4676-B0AA-C139A1DB78D1}"/>
          </ac:cxnSpMkLst>
        </pc:cxnChg>
        <pc:cxnChg chg="add del">
          <ac:chgData name="Linda Owens" userId="91c24527-ded9-4766-aa92-c8c86e0f8c00" providerId="ADAL" clId="{E22E2397-0E4B-4C81-A9EB-B54C630D31BA}" dt="2025-06-25T02:56:47.339" v="236" actId="26606"/>
          <ac:cxnSpMkLst>
            <pc:docMk/>
            <pc:sldMk cId="1557159767" sldId="288"/>
            <ac:cxnSpMk id="2056" creationId="{B5164A3F-1561-4039-8185-AB0EEB713EA7}"/>
          </ac:cxnSpMkLst>
        </pc:cxnChg>
        <pc:cxnChg chg="add del">
          <ac:chgData name="Linda Owens" userId="91c24527-ded9-4766-aa92-c8c86e0f8c00" providerId="ADAL" clId="{E22E2397-0E4B-4C81-A9EB-B54C630D31BA}" dt="2025-06-25T02:56:10.117" v="233" actId="26606"/>
          <ac:cxnSpMkLst>
            <pc:docMk/>
            <pc:sldMk cId="1557159767" sldId="288"/>
            <ac:cxnSpMk id="2059" creationId="{82C7D74A-18BA-4709-A808-44E8815C4430}"/>
          </ac:cxnSpMkLst>
        </pc:cxnChg>
        <pc:cxnChg chg="add del">
          <ac:chgData name="Linda Owens" userId="91c24527-ded9-4766-aa92-c8c86e0f8c00" providerId="ADAL" clId="{E22E2397-0E4B-4C81-A9EB-B54C630D31BA}" dt="2025-06-25T02:56:10.117" v="233" actId="26606"/>
          <ac:cxnSpMkLst>
            <pc:docMk/>
            <pc:sldMk cId="1557159767" sldId="288"/>
            <ac:cxnSpMk id="2061" creationId="{B5164A3F-1561-4039-8185-AB0EEB713EA7}"/>
          </ac:cxnSpMkLst>
        </pc:cxnChg>
        <pc:cxnChg chg="add del">
          <ac:chgData name="Linda Owens" userId="91c24527-ded9-4766-aa92-c8c86e0f8c00" providerId="ADAL" clId="{E22E2397-0E4B-4C81-A9EB-B54C630D31BA}" dt="2025-06-25T02:56:10.117" v="233" actId="26606"/>
          <ac:cxnSpMkLst>
            <pc:docMk/>
            <pc:sldMk cId="1557159767" sldId="288"/>
            <ac:cxnSpMk id="2063" creationId="{2A35DB53-42BE-460E-9CA1-1294C98463CB}"/>
          </ac:cxnSpMkLst>
        </pc:cxnChg>
        <pc:cxnChg chg="add del">
          <ac:chgData name="Linda Owens" userId="91c24527-ded9-4766-aa92-c8c86e0f8c00" providerId="ADAL" clId="{E22E2397-0E4B-4C81-A9EB-B54C630D31BA}" dt="2025-06-25T03:06:25.474" v="274" actId="26606"/>
          <ac:cxnSpMkLst>
            <pc:docMk/>
            <pc:sldMk cId="1557159767" sldId="288"/>
            <ac:cxnSpMk id="2064" creationId="{8FD48FB1-66D8-4676-B0AA-C139A1DB78D1}"/>
          </ac:cxnSpMkLst>
        </pc:cxnChg>
        <pc:cxnChg chg="add del">
          <ac:chgData name="Linda Owens" userId="91c24527-ded9-4766-aa92-c8c86e0f8c00" providerId="ADAL" clId="{E22E2397-0E4B-4C81-A9EB-B54C630D31BA}" dt="2025-06-25T03:06:25.474" v="274" actId="26606"/>
          <ac:cxnSpMkLst>
            <pc:docMk/>
            <pc:sldMk cId="1557159767" sldId="288"/>
            <ac:cxnSpMk id="2066" creationId="{F033F5AE-6728-4F19-8DED-658E674B31B9}"/>
          </ac:cxnSpMkLst>
        </pc:cxnChg>
        <pc:cxnChg chg="add del">
          <ac:chgData name="Linda Owens" userId="91c24527-ded9-4766-aa92-c8c86e0f8c00" providerId="ADAL" clId="{E22E2397-0E4B-4C81-A9EB-B54C630D31BA}" dt="2025-06-25T03:06:25.474" v="274" actId="26606"/>
          <ac:cxnSpMkLst>
            <pc:docMk/>
            <pc:sldMk cId="1557159767" sldId="288"/>
            <ac:cxnSpMk id="2074" creationId="{B5164A3F-1561-4039-8185-AB0EEB713EA7}"/>
          </ac:cxnSpMkLst>
        </pc:cxnChg>
        <pc:cxnChg chg="add del">
          <ac:chgData name="Linda Owens" userId="91c24527-ded9-4766-aa92-c8c86e0f8c00" providerId="ADAL" clId="{E22E2397-0E4B-4C81-A9EB-B54C630D31BA}" dt="2025-06-25T03:06:25.474" v="274" actId="26606"/>
          <ac:cxnSpMkLst>
            <pc:docMk/>
            <pc:sldMk cId="1557159767" sldId="288"/>
            <ac:cxnSpMk id="2075" creationId="{2A35DB53-42BE-460E-9CA1-1294C98463CB}"/>
          </ac:cxnSpMkLst>
        </pc:cxnChg>
      </pc:sldChg>
      <pc:sldChg chg="del">
        <pc:chgData name="Linda Owens" userId="91c24527-ded9-4766-aa92-c8c86e0f8c00" providerId="ADAL" clId="{E22E2397-0E4B-4C81-A9EB-B54C630D31BA}" dt="2025-06-25T02:53:09.191" v="212" actId="47"/>
        <pc:sldMkLst>
          <pc:docMk/>
          <pc:sldMk cId="1971351768" sldId="288"/>
        </pc:sldMkLst>
      </pc:sldChg>
      <pc:sldChg chg="addSp delSp modSp new mod ord setBg">
        <pc:chgData name="Linda Owens" userId="91c24527-ded9-4766-aa92-c8c86e0f8c00" providerId="ADAL" clId="{E22E2397-0E4B-4C81-A9EB-B54C630D31BA}" dt="2025-06-25T03:02:44.502" v="265" actId="26606"/>
        <pc:sldMkLst>
          <pc:docMk/>
          <pc:sldMk cId="844690798" sldId="289"/>
        </pc:sldMkLst>
        <pc:spChg chg="del mod">
          <ac:chgData name="Linda Owens" userId="91c24527-ded9-4766-aa92-c8c86e0f8c00" providerId="ADAL" clId="{E22E2397-0E4B-4C81-A9EB-B54C630D31BA}" dt="2025-06-25T02:58:25.853" v="243" actId="26606"/>
          <ac:spMkLst>
            <pc:docMk/>
            <pc:sldMk cId="844690798" sldId="289"/>
            <ac:spMk id="2" creationId="{0C20419A-0563-14ED-AB41-0AB7922FAA76}"/>
          </ac:spMkLst>
        </pc:spChg>
        <pc:spChg chg="del mod ord">
          <ac:chgData name="Linda Owens" userId="91c24527-ded9-4766-aa92-c8c86e0f8c00" providerId="ADAL" clId="{E22E2397-0E4B-4C81-A9EB-B54C630D31BA}" dt="2025-06-25T02:58:25.853" v="243" actId="26606"/>
          <ac:spMkLst>
            <pc:docMk/>
            <pc:sldMk cId="844690798" sldId="289"/>
            <ac:spMk id="3" creationId="{599A4073-7E55-7284-DE19-2412580782B3}"/>
          </ac:spMkLst>
        </pc:spChg>
        <pc:spChg chg="add del mod">
          <ac:chgData name="Linda Owens" userId="91c24527-ded9-4766-aa92-c8c86e0f8c00" providerId="ADAL" clId="{E22E2397-0E4B-4C81-A9EB-B54C630D31BA}" dt="2025-06-25T03:02:44.502" v="265" actId="26606"/>
          <ac:spMkLst>
            <pc:docMk/>
            <pc:sldMk cId="844690798" sldId="289"/>
            <ac:spMk id="4" creationId="{92D1DBDC-7E1A-CA1D-97E7-6D0ED445AC21}"/>
          </ac:spMkLst>
        </pc:spChg>
        <pc:spChg chg="add del">
          <ac:chgData name="Linda Owens" userId="91c24527-ded9-4766-aa92-c8c86e0f8c00" providerId="ADAL" clId="{E22E2397-0E4B-4C81-A9EB-B54C630D31BA}" dt="2025-06-25T02:58:25.847" v="242" actId="26606"/>
          <ac:spMkLst>
            <pc:docMk/>
            <pc:sldMk cId="844690798" sldId="289"/>
            <ac:spMk id="3079" creationId="{8735A508-2662-409F-B5A3-AEA22CE92AD9}"/>
          </ac:spMkLst>
        </pc:spChg>
        <pc:spChg chg="add del">
          <ac:chgData name="Linda Owens" userId="91c24527-ded9-4766-aa92-c8c86e0f8c00" providerId="ADAL" clId="{E22E2397-0E4B-4C81-A9EB-B54C630D31BA}" dt="2025-06-25T02:58:25.847" v="242" actId="26606"/>
          <ac:spMkLst>
            <pc:docMk/>
            <pc:sldMk cId="844690798" sldId="289"/>
            <ac:spMk id="3081" creationId="{CB8B592B-E5AA-4055-8CB3-6AEDB35AD4E5}"/>
          </ac:spMkLst>
        </pc:spChg>
        <pc:spChg chg="add del">
          <ac:chgData name="Linda Owens" userId="91c24527-ded9-4766-aa92-c8c86e0f8c00" providerId="ADAL" clId="{E22E2397-0E4B-4C81-A9EB-B54C630D31BA}" dt="2025-06-25T02:58:36.272" v="251" actId="26606"/>
          <ac:spMkLst>
            <pc:docMk/>
            <pc:sldMk cId="844690798" sldId="289"/>
            <ac:spMk id="3086" creationId="{5C6ACA56-9AD4-4EE6-8F38-8C18968ACE5C}"/>
          </ac:spMkLst>
        </pc:spChg>
        <pc:spChg chg="add del">
          <ac:chgData name="Linda Owens" userId="91c24527-ded9-4766-aa92-c8c86e0f8c00" providerId="ADAL" clId="{E22E2397-0E4B-4C81-A9EB-B54C630D31BA}" dt="2025-06-25T02:58:36.272" v="251" actId="26606"/>
          <ac:spMkLst>
            <pc:docMk/>
            <pc:sldMk cId="844690798" sldId="289"/>
            <ac:spMk id="3088" creationId="{BE655210-4EEB-44D9-B394-6FB4139BFC1E}"/>
          </ac:spMkLst>
        </pc:spChg>
        <pc:spChg chg="add del">
          <ac:chgData name="Linda Owens" userId="91c24527-ded9-4766-aa92-c8c86e0f8c00" providerId="ADAL" clId="{E22E2397-0E4B-4C81-A9EB-B54C630D31BA}" dt="2025-06-25T03:02:44.502" v="265" actId="26606"/>
          <ac:spMkLst>
            <pc:docMk/>
            <pc:sldMk cId="844690798" sldId="289"/>
            <ac:spMk id="3104" creationId="{43F8250A-B5BC-48E8-9E34-320C6AB61351}"/>
          </ac:spMkLst>
        </pc:spChg>
        <pc:spChg chg="add del">
          <ac:chgData name="Linda Owens" userId="91c24527-ded9-4766-aa92-c8c86e0f8c00" providerId="ADAL" clId="{E22E2397-0E4B-4C81-A9EB-B54C630D31BA}" dt="2025-06-25T03:02:44.502" v="265" actId="26606"/>
          <ac:spMkLst>
            <pc:docMk/>
            <pc:sldMk cId="844690798" sldId="289"/>
            <ac:spMk id="3106" creationId="{A2829537-8D6E-4F27-8454-8F19BEA8C11F}"/>
          </ac:spMkLst>
        </pc:spChg>
        <pc:spChg chg="add del">
          <ac:chgData name="Linda Owens" userId="91c24527-ded9-4766-aa92-c8c86e0f8c00" providerId="ADAL" clId="{E22E2397-0E4B-4C81-A9EB-B54C630D31BA}" dt="2025-06-25T03:02:44.498" v="264" actId="26606"/>
          <ac:spMkLst>
            <pc:docMk/>
            <pc:sldMk cId="844690798" sldId="289"/>
            <ac:spMk id="3118" creationId="{9BEF03C2-E178-4360-9845-C30A60A89327}"/>
          </ac:spMkLst>
        </pc:spChg>
        <pc:spChg chg="add del">
          <ac:chgData name="Linda Owens" userId="91c24527-ded9-4766-aa92-c8c86e0f8c00" providerId="ADAL" clId="{E22E2397-0E4B-4C81-A9EB-B54C630D31BA}" dt="2025-06-25T03:02:44.498" v="264" actId="26606"/>
          <ac:spMkLst>
            <pc:docMk/>
            <pc:sldMk cId="844690798" sldId="289"/>
            <ac:spMk id="3120" creationId="{D5D6DF14-A531-4DD6-A165-8D495415BDA6}"/>
          </ac:spMkLst>
        </pc:spChg>
        <pc:grpChg chg="add del">
          <ac:chgData name="Linda Owens" userId="91c24527-ded9-4766-aa92-c8c86e0f8c00" providerId="ADAL" clId="{E22E2397-0E4B-4C81-A9EB-B54C630D31BA}" dt="2025-06-25T02:58:25.847" v="242" actId="26606"/>
          <ac:grpSpMkLst>
            <pc:docMk/>
            <pc:sldMk cId="844690798" sldId="289"/>
            <ac:grpSpMk id="3083" creationId="{6E8443E6-406A-4E9D-BBDF-18D82C7E570C}"/>
          </ac:grpSpMkLst>
        </pc:grpChg>
        <pc:grpChg chg="add del">
          <ac:chgData name="Linda Owens" userId="91c24527-ded9-4766-aa92-c8c86e0f8c00" providerId="ADAL" clId="{E22E2397-0E4B-4C81-A9EB-B54C630D31BA}" dt="2025-06-25T02:58:36.272" v="251" actId="26606"/>
          <ac:grpSpMkLst>
            <pc:docMk/>
            <pc:sldMk cId="844690798" sldId="289"/>
            <ac:grpSpMk id="3090" creationId="{2103B461-323C-4912-BFFD-C37582662085}"/>
          </ac:grpSpMkLst>
        </pc:grpChg>
        <pc:grpChg chg="add del">
          <ac:chgData name="Linda Owens" userId="91c24527-ded9-4766-aa92-c8c86e0f8c00" providerId="ADAL" clId="{E22E2397-0E4B-4C81-A9EB-B54C630D31BA}" dt="2025-06-25T03:02:44.502" v="265" actId="26606"/>
          <ac:grpSpMkLst>
            <pc:docMk/>
            <pc:sldMk cId="844690798" sldId="289"/>
            <ac:grpSpMk id="3097" creationId="{12D8CD66-6E34-4232-868C-F61EC84AFC0B}"/>
          </ac:grpSpMkLst>
        </pc:grpChg>
        <pc:grpChg chg="add del">
          <ac:chgData name="Linda Owens" userId="91c24527-ded9-4766-aa92-c8c86e0f8c00" providerId="ADAL" clId="{E22E2397-0E4B-4C81-A9EB-B54C630D31BA}" dt="2025-06-25T03:02:44.498" v="264" actId="26606"/>
          <ac:grpSpMkLst>
            <pc:docMk/>
            <pc:sldMk cId="844690798" sldId="289"/>
            <ac:grpSpMk id="3111" creationId="{12D8CD66-6E34-4232-868C-F61EC84AFC0B}"/>
          </ac:grpSpMkLst>
        </pc:grpChg>
        <pc:grpChg chg="add">
          <ac:chgData name="Linda Owens" userId="91c24527-ded9-4766-aa92-c8c86e0f8c00" providerId="ADAL" clId="{E22E2397-0E4B-4C81-A9EB-B54C630D31BA}" dt="2025-06-25T03:02:44.502" v="265" actId="26606"/>
          <ac:grpSpMkLst>
            <pc:docMk/>
            <pc:sldMk cId="844690798" sldId="289"/>
            <ac:grpSpMk id="3122" creationId="{12D8CD66-6E34-4232-868C-F61EC84AFC0B}"/>
          </ac:grpSpMkLst>
        </pc:grpChg>
        <pc:picChg chg="add del mod ord">
          <ac:chgData name="Linda Owens" userId="91c24527-ded9-4766-aa92-c8c86e0f8c00" providerId="ADAL" clId="{E22E2397-0E4B-4C81-A9EB-B54C630D31BA}" dt="2025-06-25T03:02:29.868" v="261" actId="478"/>
          <ac:picMkLst>
            <pc:docMk/>
            <pc:sldMk cId="844690798" sldId="289"/>
            <ac:picMk id="3074" creationId="{F9037296-2A90-D6CF-3FF5-C6C7E1EE0A11}"/>
          </ac:picMkLst>
        </pc:picChg>
        <pc:picChg chg="add mod">
          <ac:chgData name="Linda Owens" userId="91c24527-ded9-4766-aa92-c8c86e0f8c00" providerId="ADAL" clId="{E22E2397-0E4B-4C81-A9EB-B54C630D31BA}" dt="2025-06-25T03:02:44.502" v="265" actId="26606"/>
          <ac:picMkLst>
            <pc:docMk/>
            <pc:sldMk cId="844690798" sldId="289"/>
            <ac:picMk id="3076" creationId="{3A949972-86B2-8C10-77DC-EC8B427BA314}"/>
          </ac:picMkLst>
        </pc:picChg>
      </pc:sldChg>
      <pc:sldChg chg="addSp delSp modSp add mod setBg setClrOvrMap delDesignElem">
        <pc:chgData name="Linda Owens" userId="91c24527-ded9-4766-aa92-c8c86e0f8c00" providerId="ADAL" clId="{E22E2397-0E4B-4C81-A9EB-B54C630D31BA}" dt="2025-06-25T03:33:47.434" v="561" actId="1076"/>
        <pc:sldMkLst>
          <pc:docMk/>
          <pc:sldMk cId="4100449182" sldId="290"/>
        </pc:sldMkLst>
        <pc:spChg chg="add del mod">
          <ac:chgData name="Linda Owens" userId="91c24527-ded9-4766-aa92-c8c86e0f8c00" providerId="ADAL" clId="{E22E2397-0E4B-4C81-A9EB-B54C630D31BA}" dt="2025-06-25T03:24:21.624" v="482" actId="478"/>
          <ac:spMkLst>
            <pc:docMk/>
            <pc:sldMk cId="4100449182" sldId="290"/>
            <ac:spMk id="4" creationId="{B7D747D9-F68D-33D8-357F-F132A6AEEDEF}"/>
          </ac:spMkLst>
        </pc:spChg>
        <pc:spChg chg="add">
          <ac:chgData name="Linda Owens" userId="91c24527-ded9-4766-aa92-c8c86e0f8c00" providerId="ADAL" clId="{E22E2397-0E4B-4C81-A9EB-B54C630D31BA}" dt="2025-06-25T03:24:50.629" v="485" actId="26606"/>
          <ac:spMkLst>
            <pc:docMk/>
            <pc:sldMk cId="4100449182" sldId="290"/>
            <ac:spMk id="5" creationId="{E4CBBC1E-991D-4CF9-BCA5-AB1496871411}"/>
          </ac:spMkLst>
        </pc:spChg>
        <pc:spChg chg="add mod">
          <ac:chgData name="Linda Owens" userId="91c24527-ded9-4766-aa92-c8c86e0f8c00" providerId="ADAL" clId="{E22E2397-0E4B-4C81-A9EB-B54C630D31BA}" dt="2025-06-25T03:33:47.434" v="561" actId="1076"/>
          <ac:spMkLst>
            <pc:docMk/>
            <pc:sldMk cId="4100449182" sldId="290"/>
            <ac:spMk id="6" creationId="{E23CF604-5574-00CF-C843-F84B123B6911}"/>
          </ac:spMkLst>
        </pc:spChg>
        <pc:spChg chg="add">
          <ac:chgData name="Linda Owens" userId="91c24527-ded9-4766-aa92-c8c86e0f8c00" providerId="ADAL" clId="{E22E2397-0E4B-4C81-A9EB-B54C630D31BA}" dt="2025-06-25T03:24:50.629" v="485" actId="26606"/>
          <ac:spMkLst>
            <pc:docMk/>
            <pc:sldMk cId="4100449182" sldId="290"/>
            <ac:spMk id="7" creationId="{D2600CBB-0CF8-4237-8491-B7864363D2AE}"/>
          </ac:spMkLst>
        </pc:spChg>
        <pc:spChg chg="del">
          <ac:chgData name="Linda Owens" userId="91c24527-ded9-4766-aa92-c8c86e0f8c00" providerId="ADAL" clId="{E22E2397-0E4B-4C81-A9EB-B54C630D31BA}" dt="2025-06-25T03:20:20.020" v="389"/>
          <ac:spMkLst>
            <pc:docMk/>
            <pc:sldMk cId="4100449182" sldId="290"/>
            <ac:spMk id="9" creationId="{6ABDD844-A83F-43BB-8827-68AE9BAA95DC}"/>
          </ac:spMkLst>
        </pc:spChg>
        <pc:spChg chg="del">
          <ac:chgData name="Linda Owens" userId="91c24527-ded9-4766-aa92-c8c86e0f8c00" providerId="ADAL" clId="{E22E2397-0E4B-4C81-A9EB-B54C630D31BA}" dt="2025-06-25T03:20:20.020" v="389"/>
          <ac:spMkLst>
            <pc:docMk/>
            <pc:sldMk cId="4100449182" sldId="290"/>
            <ac:spMk id="11" creationId="{59A767DD-2424-766E-14E8-F574351788E9}"/>
          </ac:spMkLst>
        </pc:spChg>
        <pc:graphicFrameChg chg="add mod modGraphic">
          <ac:chgData name="Linda Owens" userId="91c24527-ded9-4766-aa92-c8c86e0f8c00" providerId="ADAL" clId="{E22E2397-0E4B-4C81-A9EB-B54C630D31BA}" dt="2025-06-25T03:33:19.485" v="557"/>
          <ac:graphicFrameMkLst>
            <pc:docMk/>
            <pc:sldMk cId="4100449182" sldId="290"/>
            <ac:graphicFrameMk id="2" creationId="{7C69559A-7234-35B0-9907-2B496D8326E2}"/>
          </ac:graphicFrameMkLst>
        </pc:graphicFrameChg>
        <pc:graphicFrameChg chg="del mod">
          <ac:chgData name="Linda Owens" userId="91c24527-ded9-4766-aa92-c8c86e0f8c00" providerId="ADAL" clId="{E22E2397-0E4B-4C81-A9EB-B54C630D31BA}" dt="2025-06-25T03:24:15.472" v="481" actId="478"/>
          <ac:graphicFrameMkLst>
            <pc:docMk/>
            <pc:sldMk cId="4100449182" sldId="290"/>
            <ac:graphicFrameMk id="8" creationId="{3F2FEC4A-6E80-C86B-A957-B75203802A3C}"/>
          </ac:graphicFrameMkLst>
        </pc:graphicFrameChg>
      </pc:sldChg>
      <pc:sldChg chg="addSp delSp modSp new mod">
        <pc:chgData name="Linda Owens" userId="91c24527-ded9-4766-aa92-c8c86e0f8c00" providerId="ADAL" clId="{E22E2397-0E4B-4C81-A9EB-B54C630D31BA}" dt="2025-06-25T03:37:09.528" v="585" actId="255"/>
        <pc:sldMkLst>
          <pc:docMk/>
          <pc:sldMk cId="2981999079" sldId="291"/>
        </pc:sldMkLst>
        <pc:spChg chg="del">
          <ac:chgData name="Linda Owens" userId="91c24527-ded9-4766-aa92-c8c86e0f8c00" providerId="ADAL" clId="{E22E2397-0E4B-4C81-A9EB-B54C630D31BA}" dt="2025-06-25T03:34:24.571" v="562" actId="478"/>
          <ac:spMkLst>
            <pc:docMk/>
            <pc:sldMk cId="2981999079" sldId="291"/>
            <ac:spMk id="2" creationId="{BC027B60-991F-57F9-2099-06D7254AA795}"/>
          </ac:spMkLst>
        </pc:spChg>
        <pc:spChg chg="mod">
          <ac:chgData name="Linda Owens" userId="91c24527-ded9-4766-aa92-c8c86e0f8c00" providerId="ADAL" clId="{E22E2397-0E4B-4C81-A9EB-B54C630D31BA}" dt="2025-06-25T03:37:09.528" v="585" actId="255"/>
          <ac:spMkLst>
            <pc:docMk/>
            <pc:sldMk cId="2981999079" sldId="291"/>
            <ac:spMk id="3" creationId="{796A7725-C2D9-7DE1-33DB-7F3764BD5021}"/>
          </ac:spMkLst>
        </pc:spChg>
        <pc:spChg chg="add mod">
          <ac:chgData name="Linda Owens" userId="91c24527-ded9-4766-aa92-c8c86e0f8c00" providerId="ADAL" clId="{E22E2397-0E4B-4C81-A9EB-B54C630D31BA}" dt="2025-06-25T03:34:49.558" v="566" actId="164"/>
          <ac:spMkLst>
            <pc:docMk/>
            <pc:sldMk cId="2981999079" sldId="291"/>
            <ac:spMk id="4" creationId="{6BBE0A47-4E8B-682B-2D55-7BBEAB76C3E9}"/>
          </ac:spMkLst>
        </pc:spChg>
        <pc:spChg chg="add mod">
          <ac:chgData name="Linda Owens" userId="91c24527-ded9-4766-aa92-c8c86e0f8c00" providerId="ADAL" clId="{E22E2397-0E4B-4C81-A9EB-B54C630D31BA}" dt="2025-06-25T03:34:25.313" v="563"/>
          <ac:spMkLst>
            <pc:docMk/>
            <pc:sldMk cId="2981999079" sldId="291"/>
            <ac:spMk id="6" creationId="{3810E9D0-07EE-2675-C3BF-CA9181EEEAA2}"/>
          </ac:spMkLst>
        </pc:spChg>
        <pc:spChg chg="add mod">
          <ac:chgData name="Linda Owens" userId="91c24527-ded9-4766-aa92-c8c86e0f8c00" providerId="ADAL" clId="{E22E2397-0E4B-4C81-A9EB-B54C630D31BA}" dt="2025-06-25T03:34:25.313" v="563"/>
          <ac:spMkLst>
            <pc:docMk/>
            <pc:sldMk cId="2981999079" sldId="291"/>
            <ac:spMk id="7" creationId="{08A523A6-55DE-4313-20E0-A89938BEDF98}"/>
          </ac:spMkLst>
        </pc:spChg>
        <pc:spChg chg="add mod">
          <ac:chgData name="Linda Owens" userId="91c24527-ded9-4766-aa92-c8c86e0f8c00" providerId="ADAL" clId="{E22E2397-0E4B-4C81-A9EB-B54C630D31BA}" dt="2025-06-25T03:34:49.558" v="566" actId="164"/>
          <ac:spMkLst>
            <pc:docMk/>
            <pc:sldMk cId="2981999079" sldId="291"/>
            <ac:spMk id="8" creationId="{4AB935BA-71A6-4C48-FC43-F5A9A710EE15}"/>
          </ac:spMkLst>
        </pc:spChg>
        <pc:grpChg chg="add mod">
          <ac:chgData name="Linda Owens" userId="91c24527-ded9-4766-aa92-c8c86e0f8c00" providerId="ADAL" clId="{E22E2397-0E4B-4C81-A9EB-B54C630D31BA}" dt="2025-06-25T03:34:49.558" v="566" actId="164"/>
          <ac:grpSpMkLst>
            <pc:docMk/>
            <pc:sldMk cId="2981999079" sldId="291"/>
            <ac:grpSpMk id="5" creationId="{AEAEFB93-29D1-B344-23DE-11F63D9C99D4}"/>
          </ac:grpSpMkLst>
        </pc:grpChg>
        <pc:grpChg chg="add mod">
          <ac:chgData name="Linda Owens" userId="91c24527-ded9-4766-aa92-c8c86e0f8c00" providerId="ADAL" clId="{E22E2397-0E4B-4C81-A9EB-B54C630D31BA}" dt="2025-06-25T03:34:56.546" v="567" actId="1076"/>
          <ac:grpSpMkLst>
            <pc:docMk/>
            <pc:sldMk cId="2981999079" sldId="291"/>
            <ac:grpSpMk id="9" creationId="{30D023E4-25A6-8AA1-19E1-D710FE711A02}"/>
          </ac:grpSpMkLst>
        </pc:grpChg>
      </pc:sldChg>
      <pc:sldChg chg="addSp delSp modSp add mod">
        <pc:chgData name="Linda Owens" userId="91c24527-ded9-4766-aa92-c8c86e0f8c00" providerId="ADAL" clId="{E22E2397-0E4B-4C81-A9EB-B54C630D31BA}" dt="2025-06-25T03:39:22.540" v="596"/>
        <pc:sldMkLst>
          <pc:docMk/>
          <pc:sldMk cId="1839885548" sldId="292"/>
        </pc:sldMkLst>
        <pc:spChg chg="add mod">
          <ac:chgData name="Linda Owens" userId="91c24527-ded9-4766-aa92-c8c86e0f8c00" providerId="ADAL" clId="{E22E2397-0E4B-4C81-A9EB-B54C630D31BA}" dt="2025-06-25T03:38:16.211" v="590" actId="164"/>
          <ac:spMkLst>
            <pc:docMk/>
            <pc:sldMk cId="1839885548" sldId="292"/>
            <ac:spMk id="2" creationId="{107EF901-FF04-8D8C-7973-09159F6D1EEE}"/>
          </ac:spMkLst>
        </pc:spChg>
        <pc:spChg chg="mod">
          <ac:chgData name="Linda Owens" userId="91c24527-ded9-4766-aa92-c8c86e0f8c00" providerId="ADAL" clId="{E22E2397-0E4B-4C81-A9EB-B54C630D31BA}" dt="2025-06-25T03:39:22.540" v="596"/>
          <ac:spMkLst>
            <pc:docMk/>
            <pc:sldMk cId="1839885548" sldId="292"/>
            <ac:spMk id="3" creationId="{5B6C29CC-14F2-E356-A9A0-B9D9107F0C64}"/>
          </ac:spMkLst>
        </pc:spChg>
        <pc:spChg chg="add mod">
          <ac:chgData name="Linda Owens" userId="91c24527-ded9-4766-aa92-c8c86e0f8c00" providerId="ADAL" clId="{E22E2397-0E4B-4C81-A9EB-B54C630D31BA}" dt="2025-06-25T03:38:16.211" v="590" actId="164"/>
          <ac:spMkLst>
            <pc:docMk/>
            <pc:sldMk cId="1839885548" sldId="292"/>
            <ac:spMk id="10" creationId="{C35E073B-0160-263D-E9AC-77D3D553F5D7}"/>
          </ac:spMkLst>
        </pc:spChg>
        <pc:spChg chg="add mod">
          <ac:chgData name="Linda Owens" userId="91c24527-ded9-4766-aa92-c8c86e0f8c00" providerId="ADAL" clId="{E22E2397-0E4B-4C81-A9EB-B54C630D31BA}" dt="2025-06-25T03:38:10.116" v="589"/>
          <ac:spMkLst>
            <pc:docMk/>
            <pc:sldMk cId="1839885548" sldId="292"/>
            <ac:spMk id="12" creationId="{EA034740-19C2-B0AC-A583-9E6B2C2C9747}"/>
          </ac:spMkLst>
        </pc:spChg>
        <pc:spChg chg="add mod">
          <ac:chgData name="Linda Owens" userId="91c24527-ded9-4766-aa92-c8c86e0f8c00" providerId="ADAL" clId="{E22E2397-0E4B-4C81-A9EB-B54C630D31BA}" dt="2025-06-25T03:38:10.116" v="589"/>
          <ac:spMkLst>
            <pc:docMk/>
            <pc:sldMk cId="1839885548" sldId="292"/>
            <ac:spMk id="13" creationId="{008673F0-D0B4-9C5B-5CB0-345F42549036}"/>
          </ac:spMkLst>
        </pc:spChg>
        <pc:grpChg chg="del">
          <ac:chgData name="Linda Owens" userId="91c24527-ded9-4766-aa92-c8c86e0f8c00" providerId="ADAL" clId="{E22E2397-0E4B-4C81-A9EB-B54C630D31BA}" dt="2025-06-25T03:38:19.283" v="591" actId="478"/>
          <ac:grpSpMkLst>
            <pc:docMk/>
            <pc:sldMk cId="1839885548" sldId="292"/>
            <ac:grpSpMk id="9" creationId="{F27BD0F6-53E3-C02D-B739-6DC1B2073ED5}"/>
          </ac:grpSpMkLst>
        </pc:grpChg>
        <pc:grpChg chg="add mod">
          <ac:chgData name="Linda Owens" userId="91c24527-ded9-4766-aa92-c8c86e0f8c00" providerId="ADAL" clId="{E22E2397-0E4B-4C81-A9EB-B54C630D31BA}" dt="2025-06-25T03:38:16.211" v="590" actId="164"/>
          <ac:grpSpMkLst>
            <pc:docMk/>
            <pc:sldMk cId="1839885548" sldId="292"/>
            <ac:grpSpMk id="11" creationId="{CBCDC59E-5975-4A8A-69B9-1C956E92B5B4}"/>
          </ac:grpSpMkLst>
        </pc:grpChg>
        <pc:grpChg chg="add mod">
          <ac:chgData name="Linda Owens" userId="91c24527-ded9-4766-aa92-c8c86e0f8c00" providerId="ADAL" clId="{E22E2397-0E4B-4C81-A9EB-B54C630D31BA}" dt="2025-06-25T03:38:30.807" v="592" actId="1076"/>
          <ac:grpSpMkLst>
            <pc:docMk/>
            <pc:sldMk cId="1839885548" sldId="292"/>
            <ac:grpSpMk id="14" creationId="{24748C35-4D01-690B-331A-71222C72A0C6}"/>
          </ac:grpSpMkLst>
        </pc:grpChg>
      </pc:sldChg>
      <pc:sldChg chg="addSp delSp modSp add mod">
        <pc:chgData name="Linda Owens" userId="91c24527-ded9-4766-aa92-c8c86e0f8c00" providerId="ADAL" clId="{E22E2397-0E4B-4C81-A9EB-B54C630D31BA}" dt="2025-06-25T03:41:03.474" v="614" actId="20577"/>
        <pc:sldMkLst>
          <pc:docMk/>
          <pc:sldMk cId="1890674889" sldId="293"/>
        </pc:sldMkLst>
        <pc:spChg chg="add mod">
          <ac:chgData name="Linda Owens" userId="91c24527-ded9-4766-aa92-c8c86e0f8c00" providerId="ADAL" clId="{E22E2397-0E4B-4C81-A9EB-B54C630D31BA}" dt="2025-06-25T03:39:39.128" v="598" actId="164"/>
          <ac:spMkLst>
            <pc:docMk/>
            <pc:sldMk cId="1890674889" sldId="293"/>
            <ac:spMk id="2" creationId="{88A75FB5-0B51-3632-60C7-DB9CCDC709C8}"/>
          </ac:spMkLst>
        </pc:spChg>
        <pc:spChg chg="mod">
          <ac:chgData name="Linda Owens" userId="91c24527-ded9-4766-aa92-c8c86e0f8c00" providerId="ADAL" clId="{E22E2397-0E4B-4C81-A9EB-B54C630D31BA}" dt="2025-06-25T03:41:03.474" v="614" actId="20577"/>
          <ac:spMkLst>
            <pc:docMk/>
            <pc:sldMk cId="1890674889" sldId="293"/>
            <ac:spMk id="3" creationId="{1227593D-2DD4-F263-6585-7ADDE7DD60AE}"/>
          </ac:spMkLst>
        </pc:spChg>
        <pc:spChg chg="add mod">
          <ac:chgData name="Linda Owens" userId="91c24527-ded9-4766-aa92-c8c86e0f8c00" providerId="ADAL" clId="{E22E2397-0E4B-4C81-A9EB-B54C630D31BA}" dt="2025-06-25T03:39:39.128" v="598" actId="164"/>
          <ac:spMkLst>
            <pc:docMk/>
            <pc:sldMk cId="1890674889" sldId="293"/>
            <ac:spMk id="10" creationId="{94FCD8B6-9E10-BC8B-EDC5-2F7A3AE3FD45}"/>
          </ac:spMkLst>
        </pc:spChg>
        <pc:spChg chg="add mod">
          <ac:chgData name="Linda Owens" userId="91c24527-ded9-4766-aa92-c8c86e0f8c00" providerId="ADAL" clId="{E22E2397-0E4B-4C81-A9EB-B54C630D31BA}" dt="2025-06-25T03:39:34.269" v="597"/>
          <ac:spMkLst>
            <pc:docMk/>
            <pc:sldMk cId="1890674889" sldId="293"/>
            <ac:spMk id="12" creationId="{52013F64-E0EC-7DBA-BF3A-B306E048FE89}"/>
          </ac:spMkLst>
        </pc:spChg>
        <pc:spChg chg="add mod">
          <ac:chgData name="Linda Owens" userId="91c24527-ded9-4766-aa92-c8c86e0f8c00" providerId="ADAL" clId="{E22E2397-0E4B-4C81-A9EB-B54C630D31BA}" dt="2025-06-25T03:39:34.269" v="597"/>
          <ac:spMkLst>
            <pc:docMk/>
            <pc:sldMk cId="1890674889" sldId="293"/>
            <ac:spMk id="13" creationId="{926111BE-D7CB-5D00-2C15-386B7F52E3BB}"/>
          </ac:spMkLst>
        </pc:spChg>
        <pc:grpChg chg="del">
          <ac:chgData name="Linda Owens" userId="91c24527-ded9-4766-aa92-c8c86e0f8c00" providerId="ADAL" clId="{E22E2397-0E4B-4C81-A9EB-B54C630D31BA}" dt="2025-06-25T03:39:42.195" v="599" actId="478"/>
          <ac:grpSpMkLst>
            <pc:docMk/>
            <pc:sldMk cId="1890674889" sldId="293"/>
            <ac:grpSpMk id="9" creationId="{D52B8269-15E0-3C29-8B08-BC10062931E3}"/>
          </ac:grpSpMkLst>
        </pc:grpChg>
        <pc:grpChg chg="add mod">
          <ac:chgData name="Linda Owens" userId="91c24527-ded9-4766-aa92-c8c86e0f8c00" providerId="ADAL" clId="{E22E2397-0E4B-4C81-A9EB-B54C630D31BA}" dt="2025-06-25T03:39:39.128" v="598" actId="164"/>
          <ac:grpSpMkLst>
            <pc:docMk/>
            <pc:sldMk cId="1890674889" sldId="293"/>
            <ac:grpSpMk id="11" creationId="{BA8CC2A9-5AC3-6873-E047-9727A92A13C3}"/>
          </ac:grpSpMkLst>
        </pc:grpChg>
        <pc:grpChg chg="add mod">
          <ac:chgData name="Linda Owens" userId="91c24527-ded9-4766-aa92-c8c86e0f8c00" providerId="ADAL" clId="{E22E2397-0E4B-4C81-A9EB-B54C630D31BA}" dt="2025-06-25T03:39:52.295" v="600" actId="1076"/>
          <ac:grpSpMkLst>
            <pc:docMk/>
            <pc:sldMk cId="1890674889" sldId="293"/>
            <ac:grpSpMk id="14" creationId="{8EEB7F08-309C-4EDA-3718-C5105145BB88}"/>
          </ac:grpSpMkLst>
        </pc:grpChg>
      </pc:sldChg>
      <pc:sldChg chg="addSp delSp modSp add mod">
        <pc:chgData name="Linda Owens" userId="91c24527-ded9-4766-aa92-c8c86e0f8c00" providerId="ADAL" clId="{E22E2397-0E4B-4C81-A9EB-B54C630D31BA}" dt="2025-06-25T03:42:42.576" v="623" actId="20577"/>
        <pc:sldMkLst>
          <pc:docMk/>
          <pc:sldMk cId="3655916908" sldId="294"/>
        </pc:sldMkLst>
        <pc:spChg chg="add mod">
          <ac:chgData name="Linda Owens" userId="91c24527-ded9-4766-aa92-c8c86e0f8c00" providerId="ADAL" clId="{E22E2397-0E4B-4C81-A9EB-B54C630D31BA}" dt="2025-06-25T03:41:21.831" v="616" actId="164"/>
          <ac:spMkLst>
            <pc:docMk/>
            <pc:sldMk cId="3655916908" sldId="294"/>
            <ac:spMk id="2" creationId="{700BB45B-713F-DFA5-D3F3-EB50D006B270}"/>
          </ac:spMkLst>
        </pc:spChg>
        <pc:spChg chg="mod">
          <ac:chgData name="Linda Owens" userId="91c24527-ded9-4766-aa92-c8c86e0f8c00" providerId="ADAL" clId="{E22E2397-0E4B-4C81-A9EB-B54C630D31BA}" dt="2025-06-25T03:42:42.576" v="623" actId="20577"/>
          <ac:spMkLst>
            <pc:docMk/>
            <pc:sldMk cId="3655916908" sldId="294"/>
            <ac:spMk id="3" creationId="{F8600074-623D-5508-785E-28C6FE02B245}"/>
          </ac:spMkLst>
        </pc:spChg>
        <pc:spChg chg="add mod">
          <ac:chgData name="Linda Owens" userId="91c24527-ded9-4766-aa92-c8c86e0f8c00" providerId="ADAL" clId="{E22E2397-0E4B-4C81-A9EB-B54C630D31BA}" dt="2025-06-25T03:41:21.831" v="616" actId="164"/>
          <ac:spMkLst>
            <pc:docMk/>
            <pc:sldMk cId="3655916908" sldId="294"/>
            <ac:spMk id="10" creationId="{D9B5B670-DD60-2066-ABC4-E1A9E4BC5E34}"/>
          </ac:spMkLst>
        </pc:spChg>
        <pc:spChg chg="add mod">
          <ac:chgData name="Linda Owens" userId="91c24527-ded9-4766-aa92-c8c86e0f8c00" providerId="ADAL" clId="{E22E2397-0E4B-4C81-A9EB-B54C630D31BA}" dt="2025-06-25T03:41:18.006" v="615"/>
          <ac:spMkLst>
            <pc:docMk/>
            <pc:sldMk cId="3655916908" sldId="294"/>
            <ac:spMk id="12" creationId="{22E27B7C-9CB2-A876-E1C2-B605FEBE2F75}"/>
          </ac:spMkLst>
        </pc:spChg>
        <pc:spChg chg="add mod">
          <ac:chgData name="Linda Owens" userId="91c24527-ded9-4766-aa92-c8c86e0f8c00" providerId="ADAL" clId="{E22E2397-0E4B-4C81-A9EB-B54C630D31BA}" dt="2025-06-25T03:41:18.006" v="615"/>
          <ac:spMkLst>
            <pc:docMk/>
            <pc:sldMk cId="3655916908" sldId="294"/>
            <ac:spMk id="13" creationId="{DD218A01-CB15-FE0A-6CA8-8B619A251A9E}"/>
          </ac:spMkLst>
        </pc:spChg>
        <pc:grpChg chg="del">
          <ac:chgData name="Linda Owens" userId="91c24527-ded9-4766-aa92-c8c86e0f8c00" providerId="ADAL" clId="{E22E2397-0E4B-4C81-A9EB-B54C630D31BA}" dt="2025-06-25T03:41:23.588" v="617" actId="478"/>
          <ac:grpSpMkLst>
            <pc:docMk/>
            <pc:sldMk cId="3655916908" sldId="294"/>
            <ac:grpSpMk id="9" creationId="{D3401924-1B89-E6C4-55C7-8AB9BFDEE479}"/>
          </ac:grpSpMkLst>
        </pc:grpChg>
        <pc:grpChg chg="add mod">
          <ac:chgData name="Linda Owens" userId="91c24527-ded9-4766-aa92-c8c86e0f8c00" providerId="ADAL" clId="{E22E2397-0E4B-4C81-A9EB-B54C630D31BA}" dt="2025-06-25T03:41:21.831" v="616" actId="164"/>
          <ac:grpSpMkLst>
            <pc:docMk/>
            <pc:sldMk cId="3655916908" sldId="294"/>
            <ac:grpSpMk id="11" creationId="{C26184FF-BB58-0DA6-7ED7-C7203B2C3E27}"/>
          </ac:grpSpMkLst>
        </pc:grpChg>
        <pc:grpChg chg="add mod">
          <ac:chgData name="Linda Owens" userId="91c24527-ded9-4766-aa92-c8c86e0f8c00" providerId="ADAL" clId="{E22E2397-0E4B-4C81-A9EB-B54C630D31BA}" dt="2025-06-25T03:41:32.631" v="618" actId="1076"/>
          <ac:grpSpMkLst>
            <pc:docMk/>
            <pc:sldMk cId="3655916908" sldId="294"/>
            <ac:grpSpMk id="14" creationId="{C83DAD0E-01CA-5C48-3B0E-7BF3C8C14A5F}"/>
          </ac:grpSpMkLst>
        </pc:grpChg>
      </pc:sldChg>
    </pc:docChg>
  </pc:docChgLst>
  <pc:docChgLst>
    <pc:chgData name="Linda Owens" userId="91c24527-ded9-4766-aa92-c8c86e0f8c00" providerId="ADAL" clId="{090829AE-B1A8-4E17-B782-2A2CAE0F8B0D}"/>
    <pc:docChg chg="custSel modSld">
      <pc:chgData name="Linda Owens" userId="91c24527-ded9-4766-aa92-c8c86e0f8c00" providerId="ADAL" clId="{090829AE-B1A8-4E17-B782-2A2CAE0F8B0D}" dt="2025-06-25T17:27:35.899" v="88"/>
      <pc:docMkLst>
        <pc:docMk/>
      </pc:docMkLst>
      <pc:sldChg chg="modNotesTx">
        <pc:chgData name="Linda Owens" userId="91c24527-ded9-4766-aa92-c8c86e0f8c00" providerId="ADAL" clId="{090829AE-B1A8-4E17-B782-2A2CAE0F8B0D}" dt="2025-06-25T17:13:37.723" v="1" actId="6549"/>
        <pc:sldMkLst>
          <pc:docMk/>
          <pc:sldMk cId="1388857450" sldId="274"/>
        </pc:sldMkLst>
      </pc:sldChg>
      <pc:sldChg chg="modNotesTx">
        <pc:chgData name="Linda Owens" userId="91c24527-ded9-4766-aa92-c8c86e0f8c00" providerId="ADAL" clId="{090829AE-B1A8-4E17-B782-2A2CAE0F8B0D}" dt="2025-06-25T17:20:41.861" v="37" actId="6549"/>
        <pc:sldMkLst>
          <pc:docMk/>
          <pc:sldMk cId="2205005253" sldId="278"/>
        </pc:sldMkLst>
      </pc:sldChg>
      <pc:sldChg chg="modSp mod modNotesTx">
        <pc:chgData name="Linda Owens" userId="91c24527-ded9-4766-aa92-c8c86e0f8c00" providerId="ADAL" clId="{090829AE-B1A8-4E17-B782-2A2CAE0F8B0D}" dt="2025-06-25T17:27:35.899" v="88"/>
        <pc:sldMkLst>
          <pc:docMk/>
          <pc:sldMk cId="4100449182" sldId="290"/>
        </pc:sldMkLst>
        <pc:spChg chg="mod">
          <ac:chgData name="Linda Owens" userId="91c24527-ded9-4766-aa92-c8c86e0f8c00" providerId="ADAL" clId="{090829AE-B1A8-4E17-B782-2A2CAE0F8B0D}" dt="2025-06-25T17:26:21.152" v="70" actId="113"/>
          <ac:spMkLst>
            <pc:docMk/>
            <pc:sldMk cId="4100449182" sldId="290"/>
            <ac:spMk id="6" creationId="{E23CF604-5574-00CF-C843-F84B123B6911}"/>
          </ac:spMkLst>
        </pc:spChg>
        <pc:graphicFrameChg chg="mod">
          <ac:chgData name="Linda Owens" userId="91c24527-ded9-4766-aa92-c8c86e0f8c00" providerId="ADAL" clId="{090829AE-B1A8-4E17-B782-2A2CAE0F8B0D}" dt="2025-06-25T17:27:35.899" v="88"/>
          <ac:graphicFrameMkLst>
            <pc:docMk/>
            <pc:sldMk cId="4100449182" sldId="290"/>
            <ac:graphicFrameMk id="2" creationId="{7C69559A-7234-35B0-9907-2B496D8326E2}"/>
          </ac:graphicFrameMkLst>
        </pc:graphicFrame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02FA0B-DF0E-4F7A-B44F-899865B178A2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27DE259-DD40-4D8A-992D-A8DDAEEB34EA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3600" dirty="0">
              <a:latin typeface="Aptos" panose="020B0004020202020204" pitchFamily="34" charset="0"/>
            </a:rPr>
            <a:t>Staff Satisfaction</a:t>
          </a:r>
        </a:p>
      </dgm:t>
    </dgm:pt>
    <dgm:pt modelId="{54115F15-21D2-4E53-8C71-F382D5949272}" type="parTrans" cxnId="{3CBAD5F4-A279-49AF-8685-57EEDF01C3FC}">
      <dgm:prSet/>
      <dgm:spPr/>
      <dgm:t>
        <a:bodyPr/>
        <a:lstStyle/>
        <a:p>
          <a:endParaRPr lang="en-US"/>
        </a:p>
      </dgm:t>
    </dgm:pt>
    <dgm:pt modelId="{2C3DC580-CDF6-49AF-B73E-021798B4555C}" type="sibTrans" cxnId="{3CBAD5F4-A279-49AF-8685-57EEDF01C3FC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ECDDF03-C5F3-4D2D-93B4-6740350E1366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3600" dirty="0">
              <a:latin typeface="Aptos" panose="020B0004020202020204" pitchFamily="34" charset="0"/>
            </a:rPr>
            <a:t>IMI’s Finances</a:t>
          </a:r>
        </a:p>
      </dgm:t>
    </dgm:pt>
    <dgm:pt modelId="{38D4FDAB-89DF-4EA0-B153-1CB96EFA467D}" type="parTrans" cxnId="{52699E17-260C-43A6-8A5B-B30C400838C6}">
      <dgm:prSet/>
      <dgm:spPr/>
      <dgm:t>
        <a:bodyPr/>
        <a:lstStyle/>
        <a:p>
          <a:endParaRPr lang="en-US"/>
        </a:p>
      </dgm:t>
    </dgm:pt>
    <dgm:pt modelId="{74B0259E-ACD3-4815-A47E-DD7636965DA2}" type="sibTrans" cxnId="{52699E17-260C-43A6-8A5B-B30C400838C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A1243B88-A3C4-4F62-9236-4FA9BB8DB8D9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3600" dirty="0">
              <a:latin typeface="Aptos" panose="020B0004020202020204" pitchFamily="34" charset="0"/>
            </a:rPr>
            <a:t>IMI Growth</a:t>
          </a:r>
        </a:p>
      </dgm:t>
    </dgm:pt>
    <dgm:pt modelId="{1A5D9C2A-2C2D-4F84-9E56-0B4983F239D6}" type="parTrans" cxnId="{A7FA1BE4-3218-47F5-B0F3-E89443A70EA9}">
      <dgm:prSet/>
      <dgm:spPr/>
      <dgm:t>
        <a:bodyPr/>
        <a:lstStyle/>
        <a:p>
          <a:endParaRPr lang="en-US"/>
        </a:p>
      </dgm:t>
    </dgm:pt>
    <dgm:pt modelId="{1BD70FDF-9FC2-445B-88EF-074BF5A0C8AF}" type="sibTrans" cxnId="{A7FA1BE4-3218-47F5-B0F3-E89443A70EA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14B65EB-CD2B-40A5-A6DB-554416E48F22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3600" b="1" dirty="0">
              <a:solidFill>
                <a:schemeClr val="accent3"/>
              </a:solidFill>
              <a:latin typeface="Aptos" panose="020B0004020202020204" pitchFamily="34" charset="0"/>
            </a:rPr>
            <a:t>Client Health &amp; Satisfaction</a:t>
          </a:r>
        </a:p>
      </dgm:t>
    </dgm:pt>
    <dgm:pt modelId="{33BD6A1D-6E79-44CD-9EF9-154D00B35345}" type="parTrans" cxnId="{98941F89-FD9C-427D-A831-B4BA4DE1B242}">
      <dgm:prSet/>
      <dgm:spPr/>
      <dgm:t>
        <a:bodyPr/>
        <a:lstStyle/>
        <a:p>
          <a:endParaRPr lang="en-US"/>
        </a:p>
      </dgm:t>
    </dgm:pt>
    <dgm:pt modelId="{C995B217-DCAE-4A2D-A91A-DFB817BA4CB4}" type="sibTrans" cxnId="{98941F89-FD9C-427D-A831-B4BA4DE1B24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6C033745-E606-4A6D-A4EA-62E3586EE6CE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3600" b="1" dirty="0">
              <a:solidFill>
                <a:schemeClr val="accent3"/>
              </a:solidFill>
              <a:latin typeface="Aptos" panose="020B0004020202020204" pitchFamily="34" charset="0"/>
            </a:rPr>
            <a:t>Client Hours</a:t>
          </a:r>
        </a:p>
      </dgm:t>
    </dgm:pt>
    <dgm:pt modelId="{6D2A9E7F-30D9-4325-BE42-5BD504C89012}" type="parTrans" cxnId="{F3F58A66-1250-4057-AEBA-5FB33B2FCBE2}">
      <dgm:prSet/>
      <dgm:spPr/>
      <dgm:t>
        <a:bodyPr/>
        <a:lstStyle/>
        <a:p>
          <a:endParaRPr lang="en-US"/>
        </a:p>
      </dgm:t>
    </dgm:pt>
    <dgm:pt modelId="{A9BD8977-638A-4D1B-BED0-85959165AB47}" type="sibTrans" cxnId="{F3F58A66-1250-4057-AEBA-5FB33B2FCBE2}">
      <dgm:prSet/>
      <dgm:spPr/>
      <dgm:t>
        <a:bodyPr/>
        <a:lstStyle/>
        <a:p>
          <a:endParaRPr lang="en-US"/>
        </a:p>
      </dgm:t>
    </dgm:pt>
    <dgm:pt modelId="{A7CDD35F-1065-4C14-AC08-4E97D4D0CE01}" type="pres">
      <dgm:prSet presAssocID="{8B02FA0B-DF0E-4F7A-B44F-899865B178A2}" presName="root" presStyleCnt="0">
        <dgm:presLayoutVars>
          <dgm:dir val="rev"/>
          <dgm:resizeHandles val="exact"/>
        </dgm:presLayoutVars>
      </dgm:prSet>
      <dgm:spPr/>
    </dgm:pt>
    <dgm:pt modelId="{AE0E8EC3-DC60-4F7C-AF24-36581FE6C51A}" type="pres">
      <dgm:prSet presAssocID="{8B02FA0B-DF0E-4F7A-B44F-899865B178A2}" presName="container" presStyleCnt="0">
        <dgm:presLayoutVars>
          <dgm:dir/>
          <dgm:resizeHandles val="exact"/>
        </dgm:presLayoutVars>
      </dgm:prSet>
      <dgm:spPr/>
    </dgm:pt>
    <dgm:pt modelId="{63AD68BF-A927-4062-AE15-CEFFC8B6C58D}" type="pres">
      <dgm:prSet presAssocID="{A27DE259-DD40-4D8A-992D-A8DDAEEB34EA}" presName="compNode" presStyleCnt="0"/>
      <dgm:spPr/>
    </dgm:pt>
    <dgm:pt modelId="{1BA97AFF-17A7-4AA1-9973-491EB477205A}" type="pres">
      <dgm:prSet presAssocID="{A27DE259-DD40-4D8A-992D-A8DDAEEB34EA}" presName="iconBgRect" presStyleLbl="bgShp" presStyleIdx="0" presStyleCnt="5"/>
      <dgm:spPr/>
    </dgm:pt>
    <dgm:pt modelId="{9B342CAB-B00E-4909-BF1E-C79222744498}" type="pres">
      <dgm:prSet presAssocID="{A27DE259-DD40-4D8A-992D-A8DDAEEB34EA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miling Face with No Fill"/>
        </a:ext>
      </dgm:extLst>
    </dgm:pt>
    <dgm:pt modelId="{4C135B86-853B-4238-9BBE-E1AC1ABBB458}" type="pres">
      <dgm:prSet presAssocID="{A27DE259-DD40-4D8A-992D-A8DDAEEB34EA}" presName="spaceRect" presStyleCnt="0"/>
      <dgm:spPr/>
    </dgm:pt>
    <dgm:pt modelId="{395ECF5A-B445-44F8-A158-2C7FE465A242}" type="pres">
      <dgm:prSet presAssocID="{A27DE259-DD40-4D8A-992D-A8DDAEEB34EA}" presName="textRect" presStyleLbl="revTx" presStyleIdx="0" presStyleCnt="5">
        <dgm:presLayoutVars>
          <dgm:chMax val="1"/>
          <dgm:chPref val="1"/>
        </dgm:presLayoutVars>
      </dgm:prSet>
      <dgm:spPr/>
    </dgm:pt>
    <dgm:pt modelId="{285C4FCD-3620-48F2-99AC-A35D077FD8B0}" type="pres">
      <dgm:prSet presAssocID="{2C3DC580-CDF6-49AF-B73E-021798B4555C}" presName="sibTrans" presStyleLbl="sibTrans2D1" presStyleIdx="0" presStyleCnt="0"/>
      <dgm:spPr/>
    </dgm:pt>
    <dgm:pt modelId="{AE672A9E-3B03-4837-8F92-49BD932E0A1F}" type="pres">
      <dgm:prSet presAssocID="{A1243B88-A3C4-4F62-9236-4FA9BB8DB8D9}" presName="compNode" presStyleCnt="0"/>
      <dgm:spPr/>
    </dgm:pt>
    <dgm:pt modelId="{4D1CCBF8-515B-4CAF-B90F-CF98C0C73150}" type="pres">
      <dgm:prSet presAssocID="{A1243B88-A3C4-4F62-9236-4FA9BB8DB8D9}" presName="iconBgRect" presStyleLbl="bgShp" presStyleIdx="1" presStyleCnt="5"/>
      <dgm:spPr/>
    </dgm:pt>
    <dgm:pt modelId="{D8E5B31F-515C-4617-A45F-2DDBD6EE8B14}" type="pres">
      <dgm:prSet presAssocID="{A1243B88-A3C4-4F62-9236-4FA9BB8DB8D9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6CD74DE6-B11C-47B1-849F-20C968F6FD1E}" type="pres">
      <dgm:prSet presAssocID="{A1243B88-A3C4-4F62-9236-4FA9BB8DB8D9}" presName="spaceRect" presStyleCnt="0"/>
      <dgm:spPr/>
    </dgm:pt>
    <dgm:pt modelId="{0F94A2EA-1DB7-4337-8622-01FF0A434455}" type="pres">
      <dgm:prSet presAssocID="{A1243B88-A3C4-4F62-9236-4FA9BB8DB8D9}" presName="textRect" presStyleLbl="revTx" presStyleIdx="1" presStyleCnt="5">
        <dgm:presLayoutVars>
          <dgm:chMax val="1"/>
          <dgm:chPref val="1"/>
        </dgm:presLayoutVars>
      </dgm:prSet>
      <dgm:spPr/>
    </dgm:pt>
    <dgm:pt modelId="{FB82FC30-AE85-4FBA-AAC8-CEB87EA33BF4}" type="pres">
      <dgm:prSet presAssocID="{1BD70FDF-9FC2-445B-88EF-074BF5A0C8AF}" presName="sibTrans" presStyleLbl="sibTrans2D1" presStyleIdx="0" presStyleCnt="0"/>
      <dgm:spPr/>
    </dgm:pt>
    <dgm:pt modelId="{AF98AF33-596A-4849-972D-A08B8BC90FC2}" type="pres">
      <dgm:prSet presAssocID="{0ECDDF03-C5F3-4D2D-93B4-6740350E1366}" presName="compNode" presStyleCnt="0"/>
      <dgm:spPr/>
    </dgm:pt>
    <dgm:pt modelId="{D3F0BEA2-4667-49E7-A4ED-8709C714D0A5}" type="pres">
      <dgm:prSet presAssocID="{0ECDDF03-C5F3-4D2D-93B4-6740350E1366}" presName="iconBgRect" presStyleLbl="bgShp" presStyleIdx="2" presStyleCnt="5"/>
      <dgm:spPr/>
    </dgm:pt>
    <dgm:pt modelId="{7E4F84A6-12F6-47A5-851E-CBD087BA4EB5}" type="pres">
      <dgm:prSet presAssocID="{0ECDDF03-C5F3-4D2D-93B4-6740350E1366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988781FF-78DA-46C9-BB25-C890D6954E36}" type="pres">
      <dgm:prSet presAssocID="{0ECDDF03-C5F3-4D2D-93B4-6740350E1366}" presName="spaceRect" presStyleCnt="0"/>
      <dgm:spPr/>
    </dgm:pt>
    <dgm:pt modelId="{4E7ED2B3-CBFD-4D2D-891E-0694C8417EA3}" type="pres">
      <dgm:prSet presAssocID="{0ECDDF03-C5F3-4D2D-93B4-6740350E1366}" presName="textRect" presStyleLbl="revTx" presStyleIdx="2" presStyleCnt="5">
        <dgm:presLayoutVars>
          <dgm:chMax val="1"/>
          <dgm:chPref val="1"/>
        </dgm:presLayoutVars>
      </dgm:prSet>
      <dgm:spPr/>
    </dgm:pt>
    <dgm:pt modelId="{68E35854-31DD-46BC-966D-3121964CFF41}" type="pres">
      <dgm:prSet presAssocID="{74B0259E-ACD3-4815-A47E-DD7636965DA2}" presName="sibTrans" presStyleLbl="sibTrans2D1" presStyleIdx="0" presStyleCnt="0"/>
      <dgm:spPr/>
    </dgm:pt>
    <dgm:pt modelId="{1078F6C6-3C90-4E2E-8AFE-3B5E14304844}" type="pres">
      <dgm:prSet presAssocID="{E14B65EB-CD2B-40A5-A6DB-554416E48F22}" presName="compNode" presStyleCnt="0"/>
      <dgm:spPr/>
    </dgm:pt>
    <dgm:pt modelId="{A7CA0FF8-2088-4AB1-B661-4023D4F8055C}" type="pres">
      <dgm:prSet presAssocID="{E14B65EB-CD2B-40A5-A6DB-554416E48F22}" presName="iconBgRect" presStyleLbl="bgShp" presStyleIdx="3" presStyleCnt="5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</dgm:pt>
    <dgm:pt modelId="{71E933E3-32C9-43E0-8EE4-16B94EF9D710}" type="pres">
      <dgm:prSet presAssocID="{E14B65EB-CD2B-40A5-A6DB-554416E48F22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0C27CD5B-A20A-4225-982D-84AB8DE2B2BE}" type="pres">
      <dgm:prSet presAssocID="{E14B65EB-CD2B-40A5-A6DB-554416E48F22}" presName="spaceRect" presStyleCnt="0"/>
      <dgm:spPr/>
    </dgm:pt>
    <dgm:pt modelId="{B7E608FA-CB48-4DA4-9344-5BB3B6450A5F}" type="pres">
      <dgm:prSet presAssocID="{E14B65EB-CD2B-40A5-A6DB-554416E48F22}" presName="textRect" presStyleLbl="revTx" presStyleIdx="3" presStyleCnt="5" custScaleX="134343" custLinFactNeighborX="17430" custLinFactNeighborY="0">
        <dgm:presLayoutVars>
          <dgm:chMax val="1"/>
          <dgm:chPref val="1"/>
        </dgm:presLayoutVars>
      </dgm:prSet>
      <dgm:spPr/>
    </dgm:pt>
    <dgm:pt modelId="{4D5A3D15-1FB3-456B-8068-7CA18BBC7E96}" type="pres">
      <dgm:prSet presAssocID="{C995B217-DCAE-4A2D-A91A-DFB817BA4CB4}" presName="sibTrans" presStyleLbl="sibTrans2D1" presStyleIdx="0" presStyleCnt="0"/>
      <dgm:spPr/>
    </dgm:pt>
    <dgm:pt modelId="{AA93C367-FB1B-496E-8087-78218AD3552D}" type="pres">
      <dgm:prSet presAssocID="{6C033745-E606-4A6D-A4EA-62E3586EE6CE}" presName="compNode" presStyleCnt="0"/>
      <dgm:spPr/>
    </dgm:pt>
    <dgm:pt modelId="{15EF615A-08EC-4A4C-9BDD-62DE8C40F84F}" type="pres">
      <dgm:prSet presAssocID="{6C033745-E606-4A6D-A4EA-62E3586EE6CE}" presName="iconBgRect" presStyleLbl="bgShp" presStyleIdx="4" presStyleCnt="5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</dgm:pt>
    <dgm:pt modelId="{CFEA7EB7-E7B3-45A5-8009-BC772A28864B}" type="pres">
      <dgm:prSet presAssocID="{6C033745-E606-4A6D-A4EA-62E3586EE6CE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CB970C17-9358-4181-AE05-4B185BC4A614}" type="pres">
      <dgm:prSet presAssocID="{6C033745-E606-4A6D-A4EA-62E3586EE6CE}" presName="spaceRect" presStyleCnt="0"/>
      <dgm:spPr/>
    </dgm:pt>
    <dgm:pt modelId="{1752E93D-9207-40C9-9C5E-A2958F615018}" type="pres">
      <dgm:prSet presAssocID="{6C033745-E606-4A6D-A4EA-62E3586EE6CE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52699E17-260C-43A6-8A5B-B30C400838C6}" srcId="{8B02FA0B-DF0E-4F7A-B44F-899865B178A2}" destId="{0ECDDF03-C5F3-4D2D-93B4-6740350E1366}" srcOrd="2" destOrd="0" parTransId="{38D4FDAB-89DF-4EA0-B153-1CB96EFA467D}" sibTransId="{74B0259E-ACD3-4815-A47E-DD7636965DA2}"/>
    <dgm:cxn modelId="{11754044-C8B7-4A6F-BF99-CF33295DC48C}" type="presOf" srcId="{0ECDDF03-C5F3-4D2D-93B4-6740350E1366}" destId="{4E7ED2B3-CBFD-4D2D-891E-0694C8417EA3}" srcOrd="0" destOrd="0" presId="urn:microsoft.com/office/officeart/2018/2/layout/IconCircleList"/>
    <dgm:cxn modelId="{1A05A965-A833-4B15-920D-CE6851E305E4}" type="presOf" srcId="{A27DE259-DD40-4D8A-992D-A8DDAEEB34EA}" destId="{395ECF5A-B445-44F8-A158-2C7FE465A242}" srcOrd="0" destOrd="0" presId="urn:microsoft.com/office/officeart/2018/2/layout/IconCircleList"/>
    <dgm:cxn modelId="{F3F58A66-1250-4057-AEBA-5FB33B2FCBE2}" srcId="{8B02FA0B-DF0E-4F7A-B44F-899865B178A2}" destId="{6C033745-E606-4A6D-A4EA-62E3586EE6CE}" srcOrd="4" destOrd="0" parTransId="{6D2A9E7F-30D9-4325-BE42-5BD504C89012}" sibTransId="{A9BD8977-638A-4D1B-BED0-85959165AB47}"/>
    <dgm:cxn modelId="{5B027B6A-4281-450D-A76F-8ED21220933B}" type="presOf" srcId="{6C033745-E606-4A6D-A4EA-62E3586EE6CE}" destId="{1752E93D-9207-40C9-9C5E-A2958F615018}" srcOrd="0" destOrd="0" presId="urn:microsoft.com/office/officeart/2018/2/layout/IconCircleList"/>
    <dgm:cxn modelId="{FD359D4F-EDEA-4B57-8B76-CBADEC4D3574}" type="presOf" srcId="{2C3DC580-CDF6-49AF-B73E-021798B4555C}" destId="{285C4FCD-3620-48F2-99AC-A35D077FD8B0}" srcOrd="0" destOrd="0" presId="urn:microsoft.com/office/officeart/2018/2/layout/IconCircleList"/>
    <dgm:cxn modelId="{42CDA354-AD96-4F20-AFA2-00ADB39B6807}" type="presOf" srcId="{8B02FA0B-DF0E-4F7A-B44F-899865B178A2}" destId="{A7CDD35F-1065-4C14-AC08-4E97D4D0CE01}" srcOrd="0" destOrd="0" presId="urn:microsoft.com/office/officeart/2018/2/layout/IconCircleList"/>
    <dgm:cxn modelId="{98941F89-FD9C-427D-A831-B4BA4DE1B242}" srcId="{8B02FA0B-DF0E-4F7A-B44F-899865B178A2}" destId="{E14B65EB-CD2B-40A5-A6DB-554416E48F22}" srcOrd="3" destOrd="0" parTransId="{33BD6A1D-6E79-44CD-9EF9-154D00B35345}" sibTransId="{C995B217-DCAE-4A2D-A91A-DFB817BA4CB4}"/>
    <dgm:cxn modelId="{28CDA6A0-FE78-4957-99C2-22E333601C1F}" type="presOf" srcId="{C995B217-DCAE-4A2D-A91A-DFB817BA4CB4}" destId="{4D5A3D15-1FB3-456B-8068-7CA18BBC7E96}" srcOrd="0" destOrd="0" presId="urn:microsoft.com/office/officeart/2018/2/layout/IconCircleList"/>
    <dgm:cxn modelId="{2AAB71BD-1663-4D7C-B77B-92DC7227E3B0}" type="presOf" srcId="{A1243B88-A3C4-4F62-9236-4FA9BB8DB8D9}" destId="{0F94A2EA-1DB7-4337-8622-01FF0A434455}" srcOrd="0" destOrd="0" presId="urn:microsoft.com/office/officeart/2018/2/layout/IconCircleList"/>
    <dgm:cxn modelId="{06E2D5D9-1F17-4D20-9E6A-82C8FCE79F77}" type="presOf" srcId="{74B0259E-ACD3-4815-A47E-DD7636965DA2}" destId="{68E35854-31DD-46BC-966D-3121964CFF41}" srcOrd="0" destOrd="0" presId="urn:microsoft.com/office/officeart/2018/2/layout/IconCircleList"/>
    <dgm:cxn modelId="{A7FA1BE4-3218-47F5-B0F3-E89443A70EA9}" srcId="{8B02FA0B-DF0E-4F7A-B44F-899865B178A2}" destId="{A1243B88-A3C4-4F62-9236-4FA9BB8DB8D9}" srcOrd="1" destOrd="0" parTransId="{1A5D9C2A-2C2D-4F84-9E56-0B4983F239D6}" sibTransId="{1BD70FDF-9FC2-445B-88EF-074BF5A0C8AF}"/>
    <dgm:cxn modelId="{E0594EEB-40D9-4911-8CBC-6B76DEBE43CD}" type="presOf" srcId="{E14B65EB-CD2B-40A5-A6DB-554416E48F22}" destId="{B7E608FA-CB48-4DA4-9344-5BB3B6450A5F}" srcOrd="0" destOrd="0" presId="urn:microsoft.com/office/officeart/2018/2/layout/IconCircleList"/>
    <dgm:cxn modelId="{3CBAD5F4-A279-49AF-8685-57EEDF01C3FC}" srcId="{8B02FA0B-DF0E-4F7A-B44F-899865B178A2}" destId="{A27DE259-DD40-4D8A-992D-A8DDAEEB34EA}" srcOrd="0" destOrd="0" parTransId="{54115F15-21D2-4E53-8C71-F382D5949272}" sibTransId="{2C3DC580-CDF6-49AF-B73E-021798B4555C}"/>
    <dgm:cxn modelId="{458807FA-C2E6-4C54-BC23-876F9F4E4763}" type="presOf" srcId="{1BD70FDF-9FC2-445B-88EF-074BF5A0C8AF}" destId="{FB82FC30-AE85-4FBA-AAC8-CEB87EA33BF4}" srcOrd="0" destOrd="0" presId="urn:microsoft.com/office/officeart/2018/2/layout/IconCircleList"/>
    <dgm:cxn modelId="{AE0E8B5B-DE42-4E85-AC8B-E12F932E5EF3}" type="presParOf" srcId="{A7CDD35F-1065-4C14-AC08-4E97D4D0CE01}" destId="{AE0E8EC3-DC60-4F7C-AF24-36581FE6C51A}" srcOrd="0" destOrd="0" presId="urn:microsoft.com/office/officeart/2018/2/layout/IconCircleList"/>
    <dgm:cxn modelId="{C39E41EA-6AC5-49DC-8ABC-C06CCB9A4F51}" type="presParOf" srcId="{AE0E8EC3-DC60-4F7C-AF24-36581FE6C51A}" destId="{63AD68BF-A927-4062-AE15-CEFFC8B6C58D}" srcOrd="0" destOrd="0" presId="urn:microsoft.com/office/officeart/2018/2/layout/IconCircleList"/>
    <dgm:cxn modelId="{7B72B092-7749-4EC7-AB40-F0B25DCAA321}" type="presParOf" srcId="{63AD68BF-A927-4062-AE15-CEFFC8B6C58D}" destId="{1BA97AFF-17A7-4AA1-9973-491EB477205A}" srcOrd="0" destOrd="0" presId="urn:microsoft.com/office/officeart/2018/2/layout/IconCircleList"/>
    <dgm:cxn modelId="{02DFFA81-0CFD-4CA2-A9FF-E98D9FF8EF78}" type="presParOf" srcId="{63AD68BF-A927-4062-AE15-CEFFC8B6C58D}" destId="{9B342CAB-B00E-4909-BF1E-C79222744498}" srcOrd="1" destOrd="0" presId="urn:microsoft.com/office/officeart/2018/2/layout/IconCircleList"/>
    <dgm:cxn modelId="{7531B9A1-E61F-4F38-B7F4-51567E37145B}" type="presParOf" srcId="{63AD68BF-A927-4062-AE15-CEFFC8B6C58D}" destId="{4C135B86-853B-4238-9BBE-E1AC1ABBB458}" srcOrd="2" destOrd="0" presId="urn:microsoft.com/office/officeart/2018/2/layout/IconCircleList"/>
    <dgm:cxn modelId="{9211C85E-5BBB-446C-84B1-71FDB75875D1}" type="presParOf" srcId="{63AD68BF-A927-4062-AE15-CEFFC8B6C58D}" destId="{395ECF5A-B445-44F8-A158-2C7FE465A242}" srcOrd="3" destOrd="0" presId="urn:microsoft.com/office/officeart/2018/2/layout/IconCircleList"/>
    <dgm:cxn modelId="{061D95B4-9372-4038-9E2F-9313B3EEAFB3}" type="presParOf" srcId="{AE0E8EC3-DC60-4F7C-AF24-36581FE6C51A}" destId="{285C4FCD-3620-48F2-99AC-A35D077FD8B0}" srcOrd="1" destOrd="0" presId="urn:microsoft.com/office/officeart/2018/2/layout/IconCircleList"/>
    <dgm:cxn modelId="{476F65C1-5F4C-4876-B5C0-509A472ADE95}" type="presParOf" srcId="{AE0E8EC3-DC60-4F7C-AF24-36581FE6C51A}" destId="{AE672A9E-3B03-4837-8F92-49BD932E0A1F}" srcOrd="2" destOrd="0" presId="urn:microsoft.com/office/officeart/2018/2/layout/IconCircleList"/>
    <dgm:cxn modelId="{7C51A922-F565-4305-89B6-A9467679DE1D}" type="presParOf" srcId="{AE672A9E-3B03-4837-8F92-49BD932E0A1F}" destId="{4D1CCBF8-515B-4CAF-B90F-CF98C0C73150}" srcOrd="0" destOrd="0" presId="urn:microsoft.com/office/officeart/2018/2/layout/IconCircleList"/>
    <dgm:cxn modelId="{243E21C7-1621-4AAC-9DBF-773576FDB17F}" type="presParOf" srcId="{AE672A9E-3B03-4837-8F92-49BD932E0A1F}" destId="{D8E5B31F-515C-4617-A45F-2DDBD6EE8B14}" srcOrd="1" destOrd="0" presId="urn:microsoft.com/office/officeart/2018/2/layout/IconCircleList"/>
    <dgm:cxn modelId="{8C97517A-C45E-40B9-964F-1C8509285562}" type="presParOf" srcId="{AE672A9E-3B03-4837-8F92-49BD932E0A1F}" destId="{6CD74DE6-B11C-47B1-849F-20C968F6FD1E}" srcOrd="2" destOrd="0" presId="urn:microsoft.com/office/officeart/2018/2/layout/IconCircleList"/>
    <dgm:cxn modelId="{7F49BC48-0BBA-4248-BEA8-26493CCA0CF5}" type="presParOf" srcId="{AE672A9E-3B03-4837-8F92-49BD932E0A1F}" destId="{0F94A2EA-1DB7-4337-8622-01FF0A434455}" srcOrd="3" destOrd="0" presId="urn:microsoft.com/office/officeart/2018/2/layout/IconCircleList"/>
    <dgm:cxn modelId="{8E2282A2-D6B2-40C7-87DB-1B83C9E4D89D}" type="presParOf" srcId="{AE0E8EC3-DC60-4F7C-AF24-36581FE6C51A}" destId="{FB82FC30-AE85-4FBA-AAC8-CEB87EA33BF4}" srcOrd="3" destOrd="0" presId="urn:microsoft.com/office/officeart/2018/2/layout/IconCircleList"/>
    <dgm:cxn modelId="{D56C524A-BB54-406D-9AC1-61A6528C25B5}" type="presParOf" srcId="{AE0E8EC3-DC60-4F7C-AF24-36581FE6C51A}" destId="{AF98AF33-596A-4849-972D-A08B8BC90FC2}" srcOrd="4" destOrd="0" presId="urn:microsoft.com/office/officeart/2018/2/layout/IconCircleList"/>
    <dgm:cxn modelId="{836C8AA8-9F2F-4957-9039-9C765186DE42}" type="presParOf" srcId="{AF98AF33-596A-4849-972D-A08B8BC90FC2}" destId="{D3F0BEA2-4667-49E7-A4ED-8709C714D0A5}" srcOrd="0" destOrd="0" presId="urn:microsoft.com/office/officeart/2018/2/layout/IconCircleList"/>
    <dgm:cxn modelId="{7262F6E2-7573-4404-9CE3-35F3B34FC024}" type="presParOf" srcId="{AF98AF33-596A-4849-972D-A08B8BC90FC2}" destId="{7E4F84A6-12F6-47A5-851E-CBD087BA4EB5}" srcOrd="1" destOrd="0" presId="urn:microsoft.com/office/officeart/2018/2/layout/IconCircleList"/>
    <dgm:cxn modelId="{0192A9D2-5525-47F0-9F8E-CAA38B1148FB}" type="presParOf" srcId="{AF98AF33-596A-4849-972D-A08B8BC90FC2}" destId="{988781FF-78DA-46C9-BB25-C890D6954E36}" srcOrd="2" destOrd="0" presId="urn:microsoft.com/office/officeart/2018/2/layout/IconCircleList"/>
    <dgm:cxn modelId="{DB43EE87-FB82-4576-95EC-E51B8EEC2DB7}" type="presParOf" srcId="{AF98AF33-596A-4849-972D-A08B8BC90FC2}" destId="{4E7ED2B3-CBFD-4D2D-891E-0694C8417EA3}" srcOrd="3" destOrd="0" presId="urn:microsoft.com/office/officeart/2018/2/layout/IconCircleList"/>
    <dgm:cxn modelId="{5CBFF10A-709A-4378-A999-12995A0EC15A}" type="presParOf" srcId="{AE0E8EC3-DC60-4F7C-AF24-36581FE6C51A}" destId="{68E35854-31DD-46BC-966D-3121964CFF41}" srcOrd="5" destOrd="0" presId="urn:microsoft.com/office/officeart/2018/2/layout/IconCircleList"/>
    <dgm:cxn modelId="{4415A3EF-5785-4ECC-8B3B-07CA95460EF1}" type="presParOf" srcId="{AE0E8EC3-DC60-4F7C-AF24-36581FE6C51A}" destId="{1078F6C6-3C90-4E2E-8AFE-3B5E14304844}" srcOrd="6" destOrd="0" presId="urn:microsoft.com/office/officeart/2018/2/layout/IconCircleList"/>
    <dgm:cxn modelId="{C29503E4-A6D8-4FB9-9E8E-A8216B440101}" type="presParOf" srcId="{1078F6C6-3C90-4E2E-8AFE-3B5E14304844}" destId="{A7CA0FF8-2088-4AB1-B661-4023D4F8055C}" srcOrd="0" destOrd="0" presId="urn:microsoft.com/office/officeart/2018/2/layout/IconCircleList"/>
    <dgm:cxn modelId="{93CFC440-0477-4F89-922D-11E252983523}" type="presParOf" srcId="{1078F6C6-3C90-4E2E-8AFE-3B5E14304844}" destId="{71E933E3-32C9-43E0-8EE4-16B94EF9D710}" srcOrd="1" destOrd="0" presId="urn:microsoft.com/office/officeart/2018/2/layout/IconCircleList"/>
    <dgm:cxn modelId="{451452E5-6745-4A44-862B-DF8CF9F5ADB1}" type="presParOf" srcId="{1078F6C6-3C90-4E2E-8AFE-3B5E14304844}" destId="{0C27CD5B-A20A-4225-982D-84AB8DE2B2BE}" srcOrd="2" destOrd="0" presId="urn:microsoft.com/office/officeart/2018/2/layout/IconCircleList"/>
    <dgm:cxn modelId="{AEBC0E33-4A0B-4CF5-9A33-AD9FF026965E}" type="presParOf" srcId="{1078F6C6-3C90-4E2E-8AFE-3B5E14304844}" destId="{B7E608FA-CB48-4DA4-9344-5BB3B6450A5F}" srcOrd="3" destOrd="0" presId="urn:microsoft.com/office/officeart/2018/2/layout/IconCircleList"/>
    <dgm:cxn modelId="{AAE18EA7-AC40-4DE1-BC36-14DA95F23E0A}" type="presParOf" srcId="{AE0E8EC3-DC60-4F7C-AF24-36581FE6C51A}" destId="{4D5A3D15-1FB3-456B-8068-7CA18BBC7E96}" srcOrd="7" destOrd="0" presId="urn:microsoft.com/office/officeart/2018/2/layout/IconCircleList"/>
    <dgm:cxn modelId="{D3E725EC-1C79-4082-A69D-566F2EEE3DA9}" type="presParOf" srcId="{AE0E8EC3-DC60-4F7C-AF24-36581FE6C51A}" destId="{AA93C367-FB1B-496E-8087-78218AD3552D}" srcOrd="8" destOrd="0" presId="urn:microsoft.com/office/officeart/2018/2/layout/IconCircleList"/>
    <dgm:cxn modelId="{C953C777-FBEB-4585-AEDE-7402C06A18AD}" type="presParOf" srcId="{AA93C367-FB1B-496E-8087-78218AD3552D}" destId="{15EF615A-08EC-4A4C-9BDD-62DE8C40F84F}" srcOrd="0" destOrd="0" presId="urn:microsoft.com/office/officeart/2018/2/layout/IconCircleList"/>
    <dgm:cxn modelId="{F5FC7A0A-2013-434B-95C1-0ACEC27D4D1E}" type="presParOf" srcId="{AA93C367-FB1B-496E-8087-78218AD3552D}" destId="{CFEA7EB7-E7B3-45A5-8009-BC772A28864B}" srcOrd="1" destOrd="0" presId="urn:microsoft.com/office/officeart/2018/2/layout/IconCircleList"/>
    <dgm:cxn modelId="{61B1562B-6AB7-403C-B5C7-603C4D46816D}" type="presParOf" srcId="{AA93C367-FB1B-496E-8087-78218AD3552D}" destId="{CB970C17-9358-4181-AE05-4B185BC4A614}" srcOrd="2" destOrd="0" presId="urn:microsoft.com/office/officeart/2018/2/layout/IconCircleList"/>
    <dgm:cxn modelId="{B6CFEFC2-2B04-401F-BE01-AB6DF494E7BD}" type="presParOf" srcId="{AA93C367-FB1B-496E-8087-78218AD3552D}" destId="{1752E93D-9207-40C9-9C5E-A2958F615018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D1D8235-3F42-4C46-AAEB-BCBEB05A5A23}" type="doc">
      <dgm:prSet loTypeId="urn:microsoft.com/office/officeart/2018/5/layout/IconCircleLabelList" loCatId="icon" qsTypeId="urn:microsoft.com/office/officeart/2005/8/quickstyle/simple4" qsCatId="simple" csTypeId="urn:microsoft.com/office/officeart/2018/5/colors/Iconchunking_neutralicon_colorful1" csCatId="colorful" phldr="1"/>
      <dgm:spPr/>
    </dgm:pt>
    <dgm:pt modelId="{3D5526C6-C16E-424A-B5BF-15EC167C16BC}">
      <dgm:prSet phldrT="[Text]"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2800" cap="none" dirty="0">
              <a:latin typeface="Aptos" panose="020B0004020202020204" pitchFamily="34" charset="0"/>
            </a:rPr>
            <a:t>TEAM HEALTH </a:t>
          </a:r>
          <a:br>
            <a:rPr lang="en-US" sz="2800" cap="none" dirty="0">
              <a:latin typeface="Aptos" panose="020B0004020202020204" pitchFamily="34" charset="0"/>
            </a:rPr>
          </a:br>
          <a:r>
            <a:rPr lang="en-US" sz="2800" cap="none" dirty="0">
              <a:latin typeface="Aptos" panose="020B0004020202020204" pitchFamily="34" charset="0"/>
            </a:rPr>
            <a:t>&amp; CAPACITY</a:t>
          </a:r>
        </a:p>
      </dgm:t>
    </dgm:pt>
    <dgm:pt modelId="{93E04B6B-83FB-4EA5-9B46-85D650913CE9}" type="parTrans" cxnId="{1108A4A7-0433-42DA-A46F-8BF9033F22C9}">
      <dgm:prSet/>
      <dgm:spPr/>
      <dgm:t>
        <a:bodyPr/>
        <a:lstStyle/>
        <a:p>
          <a:endParaRPr lang="en-US"/>
        </a:p>
      </dgm:t>
    </dgm:pt>
    <dgm:pt modelId="{EC7279A1-D6D4-4784-9405-6A24B079BD8F}" type="sibTrans" cxnId="{1108A4A7-0433-42DA-A46F-8BF9033F22C9}">
      <dgm:prSet/>
      <dgm:spPr/>
      <dgm:t>
        <a:bodyPr/>
        <a:lstStyle/>
        <a:p>
          <a:endParaRPr lang="en-US"/>
        </a:p>
      </dgm:t>
    </dgm:pt>
    <dgm:pt modelId="{2851EBC0-C64F-44D6-94CE-2E49641541F4}">
      <dgm:prSet phldrT="[Text]"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2800" dirty="0">
              <a:latin typeface="Aptos" panose="020B0004020202020204" pitchFamily="34" charset="0"/>
            </a:rPr>
            <a:t>Client Relationship</a:t>
          </a:r>
        </a:p>
      </dgm:t>
    </dgm:pt>
    <dgm:pt modelId="{4AAB7639-E1B8-41CE-98EB-C182E9D2F085}" type="parTrans" cxnId="{8ECE6FED-B509-4C6E-920C-83D2B3D05506}">
      <dgm:prSet/>
      <dgm:spPr/>
      <dgm:t>
        <a:bodyPr/>
        <a:lstStyle/>
        <a:p>
          <a:endParaRPr lang="en-US"/>
        </a:p>
      </dgm:t>
    </dgm:pt>
    <dgm:pt modelId="{97EEA2AB-B8D6-4929-A608-DFD54C07AEA5}" type="sibTrans" cxnId="{8ECE6FED-B509-4C6E-920C-83D2B3D05506}">
      <dgm:prSet/>
      <dgm:spPr/>
      <dgm:t>
        <a:bodyPr/>
        <a:lstStyle/>
        <a:p>
          <a:endParaRPr lang="en-US"/>
        </a:p>
      </dgm:t>
    </dgm:pt>
    <dgm:pt modelId="{1960DBED-EFBF-4B2D-9EC2-D8B9B4FCB796}">
      <dgm:prSet phldrT="[Text]"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2800" dirty="0">
              <a:latin typeface="Aptos" panose="020B0004020202020204" pitchFamily="34" charset="0"/>
            </a:rPr>
            <a:t>Hours &amp; Accountability</a:t>
          </a:r>
        </a:p>
      </dgm:t>
    </dgm:pt>
    <dgm:pt modelId="{8C369334-D8B4-45D9-9602-44F8DC24E72F}" type="parTrans" cxnId="{FB0CB805-1209-43BE-B24A-D777376F061F}">
      <dgm:prSet/>
      <dgm:spPr/>
      <dgm:t>
        <a:bodyPr/>
        <a:lstStyle/>
        <a:p>
          <a:endParaRPr lang="en-US"/>
        </a:p>
      </dgm:t>
    </dgm:pt>
    <dgm:pt modelId="{D77C9580-A2C1-49A7-B270-986016045FED}" type="sibTrans" cxnId="{FB0CB805-1209-43BE-B24A-D777376F061F}">
      <dgm:prSet/>
      <dgm:spPr/>
      <dgm:t>
        <a:bodyPr/>
        <a:lstStyle/>
        <a:p>
          <a:endParaRPr lang="en-US"/>
        </a:p>
      </dgm:t>
    </dgm:pt>
    <dgm:pt modelId="{5DD99CA1-C8EC-4C90-84EF-0EC8CBBAC770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2800" dirty="0">
              <a:latin typeface="Aptos" panose="020B0004020202020204" pitchFamily="34" charset="0"/>
            </a:rPr>
            <a:t>Budget Performance</a:t>
          </a:r>
        </a:p>
      </dgm:t>
    </dgm:pt>
    <dgm:pt modelId="{DF3050E5-14AD-436A-ADE9-38B3950448FD}" type="parTrans" cxnId="{5080D8EB-4936-4C4E-8C87-8498A0F42B44}">
      <dgm:prSet/>
      <dgm:spPr/>
      <dgm:t>
        <a:bodyPr/>
        <a:lstStyle/>
        <a:p>
          <a:endParaRPr lang="en-US"/>
        </a:p>
      </dgm:t>
    </dgm:pt>
    <dgm:pt modelId="{448A51EE-E336-4E4C-A60F-1F9CD2A77896}" type="sibTrans" cxnId="{5080D8EB-4936-4C4E-8C87-8498A0F42B44}">
      <dgm:prSet/>
      <dgm:spPr/>
      <dgm:t>
        <a:bodyPr/>
        <a:lstStyle/>
        <a:p>
          <a:endParaRPr lang="en-US"/>
        </a:p>
      </dgm:t>
    </dgm:pt>
    <dgm:pt modelId="{2F079721-E82A-4102-92D9-EFE066C88657}" type="pres">
      <dgm:prSet presAssocID="{6D1D8235-3F42-4C46-AAEB-BCBEB05A5A23}" presName="root" presStyleCnt="0">
        <dgm:presLayoutVars>
          <dgm:dir/>
          <dgm:resizeHandles val="exact"/>
        </dgm:presLayoutVars>
      </dgm:prSet>
      <dgm:spPr/>
    </dgm:pt>
    <dgm:pt modelId="{6A376605-7F4E-42C4-85CC-2175DF9E117E}" type="pres">
      <dgm:prSet presAssocID="{3D5526C6-C16E-424A-B5BF-15EC167C16BC}" presName="compNode" presStyleCnt="0"/>
      <dgm:spPr/>
    </dgm:pt>
    <dgm:pt modelId="{3DED0F37-EBD6-42BA-A251-42AC3ADEB55A}" type="pres">
      <dgm:prSet presAssocID="{3D5526C6-C16E-424A-B5BF-15EC167C16BC}" presName="iconBgRect" presStyleLbl="bgShp" presStyleIdx="0" presStyleCnt="4"/>
      <dgm:spPr>
        <a:solidFill>
          <a:schemeClr val="accent1"/>
        </a:solidFill>
      </dgm:spPr>
    </dgm:pt>
    <dgm:pt modelId="{37DD77E7-26D8-4DE4-807C-D28EA662A331}" type="pres">
      <dgm:prSet presAssocID="{3D5526C6-C16E-424A-B5BF-15EC167C16BC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1837ED23-D59D-4CD3-B6F4-DC7FD67EF819}" type="pres">
      <dgm:prSet presAssocID="{3D5526C6-C16E-424A-B5BF-15EC167C16BC}" presName="spaceRect" presStyleCnt="0"/>
      <dgm:spPr/>
    </dgm:pt>
    <dgm:pt modelId="{430165EB-3508-41F1-AF35-3B197AB5AF32}" type="pres">
      <dgm:prSet presAssocID="{3D5526C6-C16E-424A-B5BF-15EC167C16BC}" presName="textRect" presStyleLbl="revTx" presStyleIdx="0" presStyleCnt="4">
        <dgm:presLayoutVars>
          <dgm:chMax val="1"/>
          <dgm:chPref val="1"/>
        </dgm:presLayoutVars>
      </dgm:prSet>
      <dgm:spPr/>
    </dgm:pt>
    <dgm:pt modelId="{AC30DD52-078D-409E-8E0C-EB3134D04EA2}" type="pres">
      <dgm:prSet presAssocID="{EC7279A1-D6D4-4784-9405-6A24B079BD8F}" presName="sibTrans" presStyleCnt="0"/>
      <dgm:spPr/>
    </dgm:pt>
    <dgm:pt modelId="{67AF6425-EE7E-42BE-AFD2-D0E69503EF28}" type="pres">
      <dgm:prSet presAssocID="{2851EBC0-C64F-44D6-94CE-2E49641541F4}" presName="compNode" presStyleCnt="0"/>
      <dgm:spPr/>
    </dgm:pt>
    <dgm:pt modelId="{A91704F1-78A0-41AC-8FF1-5AF6CB7107C4}" type="pres">
      <dgm:prSet presAssocID="{2851EBC0-C64F-44D6-94CE-2E49641541F4}" presName="iconBgRect" presStyleLbl="bgShp" presStyleIdx="1" presStyleCnt="4"/>
      <dgm:spPr/>
    </dgm:pt>
    <dgm:pt modelId="{16AFAB68-1267-45A5-9CE2-58A3645248FE}" type="pres">
      <dgm:prSet presAssocID="{2851EBC0-C64F-44D6-94CE-2E49641541F4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905D79DD-A1DA-4B09-AFAD-2C038E1FCCEB}" type="pres">
      <dgm:prSet presAssocID="{2851EBC0-C64F-44D6-94CE-2E49641541F4}" presName="spaceRect" presStyleCnt="0"/>
      <dgm:spPr/>
    </dgm:pt>
    <dgm:pt modelId="{A5B336C2-DE54-45A2-8454-D34F9F3B3E87}" type="pres">
      <dgm:prSet presAssocID="{2851EBC0-C64F-44D6-94CE-2E49641541F4}" presName="textRect" presStyleLbl="revTx" presStyleIdx="1" presStyleCnt="4">
        <dgm:presLayoutVars>
          <dgm:chMax val="1"/>
          <dgm:chPref val="1"/>
        </dgm:presLayoutVars>
      </dgm:prSet>
      <dgm:spPr/>
    </dgm:pt>
    <dgm:pt modelId="{0D52E6B0-BD40-4808-B61D-97500D626D74}" type="pres">
      <dgm:prSet presAssocID="{97EEA2AB-B8D6-4929-A608-DFD54C07AEA5}" presName="sibTrans" presStyleCnt="0"/>
      <dgm:spPr/>
    </dgm:pt>
    <dgm:pt modelId="{3AC174F9-A710-4AB0-B6FF-E79416E84F98}" type="pres">
      <dgm:prSet presAssocID="{1960DBED-EFBF-4B2D-9EC2-D8B9B4FCB796}" presName="compNode" presStyleCnt="0"/>
      <dgm:spPr/>
    </dgm:pt>
    <dgm:pt modelId="{D8DEDDFF-6271-4FCC-8CD6-A5E0ABFFABD6}" type="pres">
      <dgm:prSet presAssocID="{1960DBED-EFBF-4B2D-9EC2-D8B9B4FCB796}" presName="iconBgRect" presStyleLbl="bgShp" presStyleIdx="2" presStyleCnt="4"/>
      <dgm:spPr>
        <a:solidFill>
          <a:schemeClr val="accent1"/>
        </a:solidFill>
      </dgm:spPr>
    </dgm:pt>
    <dgm:pt modelId="{BB6020E0-3AA5-41BD-83C7-0C7A7283C07B}" type="pres">
      <dgm:prSet presAssocID="{1960DBED-EFBF-4B2D-9EC2-D8B9B4FCB796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EC5D4E5D-B78B-4572-9AE0-33AD3F6C9C37}" type="pres">
      <dgm:prSet presAssocID="{1960DBED-EFBF-4B2D-9EC2-D8B9B4FCB796}" presName="spaceRect" presStyleCnt="0"/>
      <dgm:spPr/>
    </dgm:pt>
    <dgm:pt modelId="{46CAB0DF-87E9-4A0D-8A85-EF122CF51EC1}" type="pres">
      <dgm:prSet presAssocID="{1960DBED-EFBF-4B2D-9EC2-D8B9B4FCB796}" presName="textRect" presStyleLbl="revTx" presStyleIdx="2" presStyleCnt="4" custScaleX="133704">
        <dgm:presLayoutVars>
          <dgm:chMax val="1"/>
          <dgm:chPref val="1"/>
        </dgm:presLayoutVars>
      </dgm:prSet>
      <dgm:spPr/>
    </dgm:pt>
    <dgm:pt modelId="{DA655884-7DFD-47ED-A381-C2A4978BD2A6}" type="pres">
      <dgm:prSet presAssocID="{D77C9580-A2C1-49A7-B270-986016045FED}" presName="sibTrans" presStyleCnt="0"/>
      <dgm:spPr/>
    </dgm:pt>
    <dgm:pt modelId="{8038A02F-2F25-43A0-91C8-6C97E72B42A5}" type="pres">
      <dgm:prSet presAssocID="{5DD99CA1-C8EC-4C90-84EF-0EC8CBBAC770}" presName="compNode" presStyleCnt="0"/>
      <dgm:spPr/>
    </dgm:pt>
    <dgm:pt modelId="{6674FF30-34BF-4E41-A81B-432DEEB302FD}" type="pres">
      <dgm:prSet presAssocID="{5DD99CA1-C8EC-4C90-84EF-0EC8CBBAC770}" presName="iconBgRect" presStyleLbl="bgShp" presStyleIdx="3" presStyleCnt="4"/>
      <dgm:spPr>
        <a:solidFill>
          <a:schemeClr val="accent3"/>
        </a:solidFill>
      </dgm:spPr>
    </dgm:pt>
    <dgm:pt modelId="{E37E5894-CB56-4574-8804-65D492F95131}" type="pres">
      <dgm:prSet presAssocID="{5DD99CA1-C8EC-4C90-84EF-0EC8CBBAC770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FAF83DB8-D60C-402F-8F91-E846E9B31134}" type="pres">
      <dgm:prSet presAssocID="{5DD99CA1-C8EC-4C90-84EF-0EC8CBBAC770}" presName="spaceRect" presStyleCnt="0"/>
      <dgm:spPr/>
    </dgm:pt>
    <dgm:pt modelId="{00E2A15F-9DEB-47F5-BB8C-4F6F47B9CD88}" type="pres">
      <dgm:prSet presAssocID="{5DD99CA1-C8EC-4C90-84EF-0EC8CBBAC770}" presName="textRect" presStyleLbl="revTx" presStyleIdx="3" presStyleCnt="4" custScaleX="112001">
        <dgm:presLayoutVars>
          <dgm:chMax val="1"/>
          <dgm:chPref val="1"/>
        </dgm:presLayoutVars>
      </dgm:prSet>
      <dgm:spPr/>
    </dgm:pt>
  </dgm:ptLst>
  <dgm:cxnLst>
    <dgm:cxn modelId="{FB0CB805-1209-43BE-B24A-D777376F061F}" srcId="{6D1D8235-3F42-4C46-AAEB-BCBEB05A5A23}" destId="{1960DBED-EFBF-4B2D-9EC2-D8B9B4FCB796}" srcOrd="2" destOrd="0" parTransId="{8C369334-D8B4-45D9-9602-44F8DC24E72F}" sibTransId="{D77C9580-A2C1-49A7-B270-986016045FED}"/>
    <dgm:cxn modelId="{B56AF04A-15DA-4CD4-9F6D-DCAC60153961}" type="presOf" srcId="{5DD99CA1-C8EC-4C90-84EF-0EC8CBBAC770}" destId="{00E2A15F-9DEB-47F5-BB8C-4F6F47B9CD88}" srcOrd="0" destOrd="0" presId="urn:microsoft.com/office/officeart/2018/5/layout/IconCircleLabelList"/>
    <dgm:cxn modelId="{2CA22374-2EDE-4DF6-98E6-E78F0E7C05CF}" type="presOf" srcId="{6D1D8235-3F42-4C46-AAEB-BCBEB05A5A23}" destId="{2F079721-E82A-4102-92D9-EFE066C88657}" srcOrd="0" destOrd="0" presId="urn:microsoft.com/office/officeart/2018/5/layout/IconCircleLabelList"/>
    <dgm:cxn modelId="{A77C787C-88C0-406D-8FCC-2B596CFCE71F}" type="presOf" srcId="{2851EBC0-C64F-44D6-94CE-2E49641541F4}" destId="{A5B336C2-DE54-45A2-8454-D34F9F3B3E87}" srcOrd="0" destOrd="0" presId="urn:microsoft.com/office/officeart/2018/5/layout/IconCircleLabelList"/>
    <dgm:cxn modelId="{1108A4A7-0433-42DA-A46F-8BF9033F22C9}" srcId="{6D1D8235-3F42-4C46-AAEB-BCBEB05A5A23}" destId="{3D5526C6-C16E-424A-B5BF-15EC167C16BC}" srcOrd="0" destOrd="0" parTransId="{93E04B6B-83FB-4EA5-9B46-85D650913CE9}" sibTransId="{EC7279A1-D6D4-4784-9405-6A24B079BD8F}"/>
    <dgm:cxn modelId="{81C0C3C5-3A86-4BB5-9F7B-77F283F2D1D9}" type="presOf" srcId="{1960DBED-EFBF-4B2D-9EC2-D8B9B4FCB796}" destId="{46CAB0DF-87E9-4A0D-8A85-EF122CF51EC1}" srcOrd="0" destOrd="0" presId="urn:microsoft.com/office/officeart/2018/5/layout/IconCircleLabelList"/>
    <dgm:cxn modelId="{5080D8EB-4936-4C4E-8C87-8498A0F42B44}" srcId="{6D1D8235-3F42-4C46-AAEB-BCBEB05A5A23}" destId="{5DD99CA1-C8EC-4C90-84EF-0EC8CBBAC770}" srcOrd="3" destOrd="0" parTransId="{DF3050E5-14AD-436A-ADE9-38B3950448FD}" sibTransId="{448A51EE-E336-4E4C-A60F-1F9CD2A77896}"/>
    <dgm:cxn modelId="{8ECE6FED-B509-4C6E-920C-83D2B3D05506}" srcId="{6D1D8235-3F42-4C46-AAEB-BCBEB05A5A23}" destId="{2851EBC0-C64F-44D6-94CE-2E49641541F4}" srcOrd="1" destOrd="0" parTransId="{4AAB7639-E1B8-41CE-98EB-C182E9D2F085}" sibTransId="{97EEA2AB-B8D6-4929-A608-DFD54C07AEA5}"/>
    <dgm:cxn modelId="{A3FE64F9-8D5A-42A7-87A6-EEF268633708}" type="presOf" srcId="{3D5526C6-C16E-424A-B5BF-15EC167C16BC}" destId="{430165EB-3508-41F1-AF35-3B197AB5AF32}" srcOrd="0" destOrd="0" presId="urn:microsoft.com/office/officeart/2018/5/layout/IconCircleLabelList"/>
    <dgm:cxn modelId="{B3B61B92-FE3B-42F5-8080-322CE5374DBB}" type="presParOf" srcId="{2F079721-E82A-4102-92D9-EFE066C88657}" destId="{6A376605-7F4E-42C4-85CC-2175DF9E117E}" srcOrd="0" destOrd="0" presId="urn:microsoft.com/office/officeart/2018/5/layout/IconCircleLabelList"/>
    <dgm:cxn modelId="{6B69782D-DFE3-4B03-A2C8-55EB31AF6F11}" type="presParOf" srcId="{6A376605-7F4E-42C4-85CC-2175DF9E117E}" destId="{3DED0F37-EBD6-42BA-A251-42AC3ADEB55A}" srcOrd="0" destOrd="0" presId="urn:microsoft.com/office/officeart/2018/5/layout/IconCircleLabelList"/>
    <dgm:cxn modelId="{138E92C0-D211-45A0-A210-6021FE2A362D}" type="presParOf" srcId="{6A376605-7F4E-42C4-85CC-2175DF9E117E}" destId="{37DD77E7-26D8-4DE4-807C-D28EA662A331}" srcOrd="1" destOrd="0" presId="urn:microsoft.com/office/officeart/2018/5/layout/IconCircleLabelList"/>
    <dgm:cxn modelId="{6A1080CA-E2EE-4E56-A861-BB4E8206A20E}" type="presParOf" srcId="{6A376605-7F4E-42C4-85CC-2175DF9E117E}" destId="{1837ED23-D59D-4CD3-B6F4-DC7FD67EF819}" srcOrd="2" destOrd="0" presId="urn:microsoft.com/office/officeart/2018/5/layout/IconCircleLabelList"/>
    <dgm:cxn modelId="{C2228FF4-F263-4E31-B0CE-11EB271C4CAF}" type="presParOf" srcId="{6A376605-7F4E-42C4-85CC-2175DF9E117E}" destId="{430165EB-3508-41F1-AF35-3B197AB5AF32}" srcOrd="3" destOrd="0" presId="urn:microsoft.com/office/officeart/2018/5/layout/IconCircleLabelList"/>
    <dgm:cxn modelId="{5EA6BF67-681D-4397-99A4-5BFC106B35EE}" type="presParOf" srcId="{2F079721-E82A-4102-92D9-EFE066C88657}" destId="{AC30DD52-078D-409E-8E0C-EB3134D04EA2}" srcOrd="1" destOrd="0" presId="urn:microsoft.com/office/officeart/2018/5/layout/IconCircleLabelList"/>
    <dgm:cxn modelId="{330745D5-1219-467B-A446-F4FD62C984FE}" type="presParOf" srcId="{2F079721-E82A-4102-92D9-EFE066C88657}" destId="{67AF6425-EE7E-42BE-AFD2-D0E69503EF28}" srcOrd="2" destOrd="0" presId="urn:microsoft.com/office/officeart/2018/5/layout/IconCircleLabelList"/>
    <dgm:cxn modelId="{A0676AA6-E356-4D64-90CF-3D92A4016691}" type="presParOf" srcId="{67AF6425-EE7E-42BE-AFD2-D0E69503EF28}" destId="{A91704F1-78A0-41AC-8FF1-5AF6CB7107C4}" srcOrd="0" destOrd="0" presId="urn:microsoft.com/office/officeart/2018/5/layout/IconCircleLabelList"/>
    <dgm:cxn modelId="{D7DF4F5B-1E3F-4158-B647-1F75575E6B0C}" type="presParOf" srcId="{67AF6425-EE7E-42BE-AFD2-D0E69503EF28}" destId="{16AFAB68-1267-45A5-9CE2-58A3645248FE}" srcOrd="1" destOrd="0" presId="urn:microsoft.com/office/officeart/2018/5/layout/IconCircleLabelList"/>
    <dgm:cxn modelId="{6CE6D4D2-C038-46AC-8559-C8A667125754}" type="presParOf" srcId="{67AF6425-EE7E-42BE-AFD2-D0E69503EF28}" destId="{905D79DD-A1DA-4B09-AFAD-2C038E1FCCEB}" srcOrd="2" destOrd="0" presId="urn:microsoft.com/office/officeart/2018/5/layout/IconCircleLabelList"/>
    <dgm:cxn modelId="{B483264D-F8B7-4429-82EF-12806EBA6BD9}" type="presParOf" srcId="{67AF6425-EE7E-42BE-AFD2-D0E69503EF28}" destId="{A5B336C2-DE54-45A2-8454-D34F9F3B3E87}" srcOrd="3" destOrd="0" presId="urn:microsoft.com/office/officeart/2018/5/layout/IconCircleLabelList"/>
    <dgm:cxn modelId="{D9263E9D-5AFB-4721-95B4-DDE1593E0286}" type="presParOf" srcId="{2F079721-E82A-4102-92D9-EFE066C88657}" destId="{0D52E6B0-BD40-4808-B61D-97500D626D74}" srcOrd="3" destOrd="0" presId="urn:microsoft.com/office/officeart/2018/5/layout/IconCircleLabelList"/>
    <dgm:cxn modelId="{22B010A4-1225-473A-830A-985A42E76D3D}" type="presParOf" srcId="{2F079721-E82A-4102-92D9-EFE066C88657}" destId="{3AC174F9-A710-4AB0-B6FF-E79416E84F98}" srcOrd="4" destOrd="0" presId="urn:microsoft.com/office/officeart/2018/5/layout/IconCircleLabelList"/>
    <dgm:cxn modelId="{1976FF89-9788-4082-92C0-F229E3DD4CE7}" type="presParOf" srcId="{3AC174F9-A710-4AB0-B6FF-E79416E84F98}" destId="{D8DEDDFF-6271-4FCC-8CD6-A5E0ABFFABD6}" srcOrd="0" destOrd="0" presId="urn:microsoft.com/office/officeart/2018/5/layout/IconCircleLabelList"/>
    <dgm:cxn modelId="{45D5BA9D-2D77-430D-B6E5-58D6FB21D8BC}" type="presParOf" srcId="{3AC174F9-A710-4AB0-B6FF-E79416E84F98}" destId="{BB6020E0-3AA5-41BD-83C7-0C7A7283C07B}" srcOrd="1" destOrd="0" presId="urn:microsoft.com/office/officeart/2018/5/layout/IconCircleLabelList"/>
    <dgm:cxn modelId="{13A2891B-C6CC-4C49-9056-5C8029496203}" type="presParOf" srcId="{3AC174F9-A710-4AB0-B6FF-E79416E84F98}" destId="{EC5D4E5D-B78B-4572-9AE0-33AD3F6C9C37}" srcOrd="2" destOrd="0" presId="urn:microsoft.com/office/officeart/2018/5/layout/IconCircleLabelList"/>
    <dgm:cxn modelId="{B39C7AFC-BEE0-4C3B-AE95-3828E8A121A9}" type="presParOf" srcId="{3AC174F9-A710-4AB0-B6FF-E79416E84F98}" destId="{46CAB0DF-87E9-4A0D-8A85-EF122CF51EC1}" srcOrd="3" destOrd="0" presId="urn:microsoft.com/office/officeart/2018/5/layout/IconCircleLabelList"/>
    <dgm:cxn modelId="{F4692490-053D-4CFC-A6E7-C9653F81BE8E}" type="presParOf" srcId="{2F079721-E82A-4102-92D9-EFE066C88657}" destId="{DA655884-7DFD-47ED-A381-C2A4978BD2A6}" srcOrd="5" destOrd="0" presId="urn:microsoft.com/office/officeart/2018/5/layout/IconCircleLabelList"/>
    <dgm:cxn modelId="{4681ACB5-0E7D-431D-BC5E-D0B70B13A38C}" type="presParOf" srcId="{2F079721-E82A-4102-92D9-EFE066C88657}" destId="{8038A02F-2F25-43A0-91C8-6C97E72B42A5}" srcOrd="6" destOrd="0" presId="urn:microsoft.com/office/officeart/2018/5/layout/IconCircleLabelList"/>
    <dgm:cxn modelId="{71E031BC-1C97-4338-B522-51691C2A2D31}" type="presParOf" srcId="{8038A02F-2F25-43A0-91C8-6C97E72B42A5}" destId="{6674FF30-34BF-4E41-A81B-432DEEB302FD}" srcOrd="0" destOrd="0" presId="urn:microsoft.com/office/officeart/2018/5/layout/IconCircleLabelList"/>
    <dgm:cxn modelId="{D0FE4FD1-8308-46AD-88CF-C4F90430DEAE}" type="presParOf" srcId="{8038A02F-2F25-43A0-91C8-6C97E72B42A5}" destId="{E37E5894-CB56-4574-8804-65D492F95131}" srcOrd="1" destOrd="0" presId="urn:microsoft.com/office/officeart/2018/5/layout/IconCircleLabelList"/>
    <dgm:cxn modelId="{316566A1-4792-41EF-866E-E429D59290E4}" type="presParOf" srcId="{8038A02F-2F25-43A0-91C8-6C97E72B42A5}" destId="{FAF83DB8-D60C-402F-8F91-E846E9B31134}" srcOrd="2" destOrd="0" presId="urn:microsoft.com/office/officeart/2018/5/layout/IconCircleLabelList"/>
    <dgm:cxn modelId="{9BB78670-6D23-4EA5-8D93-3D3E75B3736B}" type="presParOf" srcId="{8038A02F-2F25-43A0-91C8-6C97E72B42A5}" destId="{00E2A15F-9DEB-47F5-BB8C-4F6F47B9CD88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A97AFF-17A7-4AA1-9973-491EB477205A}">
      <dsp:nvSpPr>
        <dsp:cNvPr id="0" name=""/>
        <dsp:cNvSpPr/>
      </dsp:nvSpPr>
      <dsp:spPr>
        <a:xfrm>
          <a:off x="606024" y="37055"/>
          <a:ext cx="1215675" cy="121567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342CAB-B00E-4909-BF1E-C79222744498}">
      <dsp:nvSpPr>
        <dsp:cNvPr id="0" name=""/>
        <dsp:cNvSpPr/>
      </dsp:nvSpPr>
      <dsp:spPr>
        <a:xfrm>
          <a:off x="861316" y="292347"/>
          <a:ext cx="705091" cy="70509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5ECF5A-B445-44F8-A158-2C7FE465A242}">
      <dsp:nvSpPr>
        <dsp:cNvPr id="0" name=""/>
        <dsp:cNvSpPr/>
      </dsp:nvSpPr>
      <dsp:spPr>
        <a:xfrm>
          <a:off x="2082201" y="37055"/>
          <a:ext cx="2865520" cy="1215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ptos" panose="020B0004020202020204" pitchFamily="34" charset="0"/>
            </a:rPr>
            <a:t>Staff Satisfaction</a:t>
          </a:r>
        </a:p>
      </dsp:txBody>
      <dsp:txXfrm>
        <a:off x="2082201" y="37055"/>
        <a:ext cx="2865520" cy="1215675"/>
      </dsp:txXfrm>
    </dsp:sp>
    <dsp:sp modelId="{4D1CCBF8-515B-4CAF-B90F-CF98C0C73150}">
      <dsp:nvSpPr>
        <dsp:cNvPr id="0" name=""/>
        <dsp:cNvSpPr/>
      </dsp:nvSpPr>
      <dsp:spPr>
        <a:xfrm>
          <a:off x="5447017" y="37055"/>
          <a:ext cx="1215675" cy="121567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E5B31F-515C-4617-A45F-2DDBD6EE8B14}">
      <dsp:nvSpPr>
        <dsp:cNvPr id="0" name=""/>
        <dsp:cNvSpPr/>
      </dsp:nvSpPr>
      <dsp:spPr>
        <a:xfrm>
          <a:off x="5702309" y="292347"/>
          <a:ext cx="705091" cy="70509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94A2EA-1DB7-4337-8622-01FF0A434455}">
      <dsp:nvSpPr>
        <dsp:cNvPr id="0" name=""/>
        <dsp:cNvSpPr/>
      </dsp:nvSpPr>
      <dsp:spPr>
        <a:xfrm>
          <a:off x="6923195" y="37055"/>
          <a:ext cx="2865520" cy="1215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ptos" panose="020B0004020202020204" pitchFamily="34" charset="0"/>
            </a:rPr>
            <a:t>IMI Growth</a:t>
          </a:r>
        </a:p>
      </dsp:txBody>
      <dsp:txXfrm>
        <a:off x="6923195" y="37055"/>
        <a:ext cx="2865520" cy="1215675"/>
      </dsp:txXfrm>
    </dsp:sp>
    <dsp:sp modelId="{D3F0BEA2-4667-49E7-A4ED-8709C714D0A5}">
      <dsp:nvSpPr>
        <dsp:cNvPr id="0" name=""/>
        <dsp:cNvSpPr/>
      </dsp:nvSpPr>
      <dsp:spPr>
        <a:xfrm>
          <a:off x="606024" y="2211206"/>
          <a:ext cx="1215675" cy="121567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4F84A6-12F6-47A5-851E-CBD087BA4EB5}">
      <dsp:nvSpPr>
        <dsp:cNvPr id="0" name=""/>
        <dsp:cNvSpPr/>
      </dsp:nvSpPr>
      <dsp:spPr>
        <a:xfrm>
          <a:off x="861316" y="2466498"/>
          <a:ext cx="705091" cy="70509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7ED2B3-CBFD-4D2D-891E-0694C8417EA3}">
      <dsp:nvSpPr>
        <dsp:cNvPr id="0" name=""/>
        <dsp:cNvSpPr/>
      </dsp:nvSpPr>
      <dsp:spPr>
        <a:xfrm>
          <a:off x="2082201" y="2211206"/>
          <a:ext cx="2865520" cy="1215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ptos" panose="020B0004020202020204" pitchFamily="34" charset="0"/>
            </a:rPr>
            <a:t>IMI’s Finances</a:t>
          </a:r>
        </a:p>
      </dsp:txBody>
      <dsp:txXfrm>
        <a:off x="2082201" y="2211206"/>
        <a:ext cx="2865520" cy="1215675"/>
      </dsp:txXfrm>
    </dsp:sp>
    <dsp:sp modelId="{A7CA0FF8-2088-4AB1-B661-4023D4F8055C}">
      <dsp:nvSpPr>
        <dsp:cNvPr id="0" name=""/>
        <dsp:cNvSpPr/>
      </dsp:nvSpPr>
      <dsp:spPr>
        <a:xfrm>
          <a:off x="5447017" y="2211206"/>
          <a:ext cx="1215675" cy="1215675"/>
        </a:xfrm>
        <a:prstGeom prst="ellipse">
          <a:avLst/>
        </a:prstGeom>
        <a:solidFill>
          <a:schemeClr val="lt1"/>
        </a:solidFill>
        <a:ln w="15875" cap="rnd" cmpd="sng" algn="ctr">
          <a:solidFill>
            <a:schemeClr val="accent6">
              <a:hueMod val="94000"/>
            </a:schemeClr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</dsp:sp>
    <dsp:sp modelId="{71E933E3-32C9-43E0-8EE4-16B94EF9D710}">
      <dsp:nvSpPr>
        <dsp:cNvPr id="0" name=""/>
        <dsp:cNvSpPr/>
      </dsp:nvSpPr>
      <dsp:spPr>
        <a:xfrm>
          <a:off x="5702309" y="2466498"/>
          <a:ext cx="705091" cy="70509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E608FA-CB48-4DA4-9344-5BB3B6450A5F}">
      <dsp:nvSpPr>
        <dsp:cNvPr id="0" name=""/>
        <dsp:cNvSpPr/>
      </dsp:nvSpPr>
      <dsp:spPr>
        <a:xfrm>
          <a:off x="6930602" y="2211206"/>
          <a:ext cx="3849626" cy="1215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chemeClr val="accent3"/>
              </a:solidFill>
              <a:latin typeface="Aptos" panose="020B0004020202020204" pitchFamily="34" charset="0"/>
            </a:rPr>
            <a:t>Client Health &amp; Satisfaction</a:t>
          </a:r>
        </a:p>
      </dsp:txBody>
      <dsp:txXfrm>
        <a:off x="6930602" y="2211206"/>
        <a:ext cx="3849626" cy="1215675"/>
      </dsp:txXfrm>
    </dsp:sp>
    <dsp:sp modelId="{15EF615A-08EC-4A4C-9BDD-62DE8C40F84F}">
      <dsp:nvSpPr>
        <dsp:cNvPr id="0" name=""/>
        <dsp:cNvSpPr/>
      </dsp:nvSpPr>
      <dsp:spPr>
        <a:xfrm>
          <a:off x="606024" y="4385356"/>
          <a:ext cx="1215675" cy="1215675"/>
        </a:xfrm>
        <a:prstGeom prst="ellipse">
          <a:avLst/>
        </a:prstGeom>
        <a:solidFill>
          <a:schemeClr val="lt1"/>
        </a:solidFill>
        <a:ln w="15875" cap="rnd" cmpd="sng" algn="ctr">
          <a:solidFill>
            <a:schemeClr val="accent6">
              <a:hueMod val="94000"/>
            </a:schemeClr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</dsp:sp>
    <dsp:sp modelId="{CFEA7EB7-E7B3-45A5-8009-BC772A28864B}">
      <dsp:nvSpPr>
        <dsp:cNvPr id="0" name=""/>
        <dsp:cNvSpPr/>
      </dsp:nvSpPr>
      <dsp:spPr>
        <a:xfrm>
          <a:off x="861316" y="4640648"/>
          <a:ext cx="705091" cy="70509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52E93D-9207-40C9-9C5E-A2958F615018}">
      <dsp:nvSpPr>
        <dsp:cNvPr id="0" name=""/>
        <dsp:cNvSpPr/>
      </dsp:nvSpPr>
      <dsp:spPr>
        <a:xfrm>
          <a:off x="2082201" y="4385356"/>
          <a:ext cx="2865520" cy="1215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chemeClr val="accent3"/>
              </a:solidFill>
              <a:latin typeface="Aptos" panose="020B0004020202020204" pitchFamily="34" charset="0"/>
            </a:rPr>
            <a:t>Client Hours</a:t>
          </a:r>
        </a:p>
      </dsp:txBody>
      <dsp:txXfrm>
        <a:off x="2082201" y="4385356"/>
        <a:ext cx="2865520" cy="12156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ED0F37-EBD6-42BA-A251-42AC3ADEB55A}">
      <dsp:nvSpPr>
        <dsp:cNvPr id="0" name=""/>
        <dsp:cNvSpPr/>
      </dsp:nvSpPr>
      <dsp:spPr>
        <a:xfrm>
          <a:off x="497737" y="860416"/>
          <a:ext cx="1496959" cy="1496959"/>
        </a:xfrm>
        <a:prstGeom prst="ellipse">
          <a:avLst/>
        </a:prstGeom>
        <a:solidFill>
          <a:schemeClr val="accent1"/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7DD77E7-26D8-4DE4-807C-D28EA662A331}">
      <dsp:nvSpPr>
        <dsp:cNvPr id="0" name=""/>
        <dsp:cNvSpPr/>
      </dsp:nvSpPr>
      <dsp:spPr>
        <a:xfrm>
          <a:off x="816762" y="1179440"/>
          <a:ext cx="858911" cy="85891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0165EB-3508-41F1-AF35-3B197AB5AF32}">
      <dsp:nvSpPr>
        <dsp:cNvPr id="0" name=""/>
        <dsp:cNvSpPr/>
      </dsp:nvSpPr>
      <dsp:spPr>
        <a:xfrm>
          <a:off x="19201" y="2823641"/>
          <a:ext cx="2454032" cy="8879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800" kern="1200" cap="none" dirty="0">
              <a:latin typeface="Aptos" panose="020B0004020202020204" pitchFamily="34" charset="0"/>
            </a:rPr>
            <a:t>TEAM HEALTH </a:t>
          </a:r>
          <a:br>
            <a:rPr lang="en-US" sz="2800" kern="1200" cap="none" dirty="0">
              <a:latin typeface="Aptos" panose="020B0004020202020204" pitchFamily="34" charset="0"/>
            </a:rPr>
          </a:br>
          <a:r>
            <a:rPr lang="en-US" sz="2800" kern="1200" cap="none" dirty="0">
              <a:latin typeface="Aptos" panose="020B0004020202020204" pitchFamily="34" charset="0"/>
            </a:rPr>
            <a:t>&amp; CAPACITY</a:t>
          </a:r>
        </a:p>
      </dsp:txBody>
      <dsp:txXfrm>
        <a:off x="19201" y="2823641"/>
        <a:ext cx="2454032" cy="887942"/>
      </dsp:txXfrm>
    </dsp:sp>
    <dsp:sp modelId="{A91704F1-78A0-41AC-8FF1-5AF6CB7107C4}">
      <dsp:nvSpPr>
        <dsp:cNvPr id="0" name=""/>
        <dsp:cNvSpPr/>
      </dsp:nvSpPr>
      <dsp:spPr>
        <a:xfrm>
          <a:off x="3381225" y="860416"/>
          <a:ext cx="1496959" cy="149695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6AFAB68-1267-45A5-9CE2-58A3645248FE}">
      <dsp:nvSpPr>
        <dsp:cNvPr id="0" name=""/>
        <dsp:cNvSpPr/>
      </dsp:nvSpPr>
      <dsp:spPr>
        <a:xfrm>
          <a:off x="3700249" y="1179440"/>
          <a:ext cx="858911" cy="85891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5B336C2-DE54-45A2-8454-D34F9F3B3E87}">
      <dsp:nvSpPr>
        <dsp:cNvPr id="0" name=""/>
        <dsp:cNvSpPr/>
      </dsp:nvSpPr>
      <dsp:spPr>
        <a:xfrm>
          <a:off x="2902689" y="2823641"/>
          <a:ext cx="2454032" cy="8879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800" kern="1200" dirty="0">
              <a:latin typeface="Aptos" panose="020B0004020202020204" pitchFamily="34" charset="0"/>
            </a:rPr>
            <a:t>Client Relationship</a:t>
          </a:r>
        </a:p>
      </dsp:txBody>
      <dsp:txXfrm>
        <a:off x="2902689" y="2823641"/>
        <a:ext cx="2454032" cy="887942"/>
      </dsp:txXfrm>
    </dsp:sp>
    <dsp:sp modelId="{D8DEDDFF-6271-4FCC-8CD6-A5E0ABFFABD6}">
      <dsp:nvSpPr>
        <dsp:cNvPr id="0" name=""/>
        <dsp:cNvSpPr/>
      </dsp:nvSpPr>
      <dsp:spPr>
        <a:xfrm>
          <a:off x="6678266" y="860416"/>
          <a:ext cx="1496959" cy="1496959"/>
        </a:xfrm>
        <a:prstGeom prst="ellipse">
          <a:avLst/>
        </a:prstGeom>
        <a:solidFill>
          <a:schemeClr val="accent1"/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B6020E0-3AA5-41BD-83C7-0C7A7283C07B}">
      <dsp:nvSpPr>
        <dsp:cNvPr id="0" name=""/>
        <dsp:cNvSpPr/>
      </dsp:nvSpPr>
      <dsp:spPr>
        <a:xfrm>
          <a:off x="6997291" y="1179440"/>
          <a:ext cx="858911" cy="85891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CAB0DF-87E9-4A0D-8A85-EF122CF51EC1}">
      <dsp:nvSpPr>
        <dsp:cNvPr id="0" name=""/>
        <dsp:cNvSpPr/>
      </dsp:nvSpPr>
      <dsp:spPr>
        <a:xfrm>
          <a:off x="5786177" y="2823641"/>
          <a:ext cx="3281139" cy="8879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800" kern="1200" dirty="0">
              <a:latin typeface="Aptos" panose="020B0004020202020204" pitchFamily="34" charset="0"/>
            </a:rPr>
            <a:t>Hours &amp; Accountability</a:t>
          </a:r>
        </a:p>
      </dsp:txBody>
      <dsp:txXfrm>
        <a:off x="5786177" y="2823641"/>
        <a:ext cx="3281139" cy="887942"/>
      </dsp:txXfrm>
    </dsp:sp>
    <dsp:sp modelId="{6674FF30-34BF-4E41-A81B-432DEEB302FD}">
      <dsp:nvSpPr>
        <dsp:cNvPr id="0" name=""/>
        <dsp:cNvSpPr/>
      </dsp:nvSpPr>
      <dsp:spPr>
        <a:xfrm>
          <a:off x="10122562" y="860416"/>
          <a:ext cx="1496959" cy="1496959"/>
        </a:xfrm>
        <a:prstGeom prst="ellipse">
          <a:avLst/>
        </a:prstGeom>
        <a:solidFill>
          <a:schemeClr val="accent3"/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37E5894-CB56-4574-8804-65D492F95131}">
      <dsp:nvSpPr>
        <dsp:cNvPr id="0" name=""/>
        <dsp:cNvSpPr/>
      </dsp:nvSpPr>
      <dsp:spPr>
        <a:xfrm>
          <a:off x="10441586" y="1179440"/>
          <a:ext cx="858911" cy="85891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0E2A15F-9DEB-47F5-BB8C-4F6F47B9CD88}">
      <dsp:nvSpPr>
        <dsp:cNvPr id="0" name=""/>
        <dsp:cNvSpPr/>
      </dsp:nvSpPr>
      <dsp:spPr>
        <a:xfrm>
          <a:off x="9496771" y="2823641"/>
          <a:ext cx="2748540" cy="8879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800" kern="1200" dirty="0">
              <a:latin typeface="Aptos" panose="020B0004020202020204" pitchFamily="34" charset="0"/>
            </a:rPr>
            <a:t>Budget Performance</a:t>
          </a:r>
        </a:p>
      </dsp:txBody>
      <dsp:txXfrm>
        <a:off x="9496771" y="2823641"/>
        <a:ext cx="2748540" cy="8879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A1B572A-28C2-467C-89D6-53D16775A8A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ADE24F-5D56-4409-9D75-F34B10E98E9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3DF5DB93-82EB-4D11-866F-B355CD4D69D6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800D75-C563-4119-8787-D8CD17695E0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1A6FF2-47B1-440E-A1C2-0011B156436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1CB800D5-F0A2-4A01-9A9B-8BD255874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0598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E12E4B48-F9F0-4FAA-A785-5DD8A761BF08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7FFB0464-F52C-4F62-B2A8-C42021021B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969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FB0464-F52C-4F62-B2A8-C42021021BF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642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Vision -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Get everyone 100 percent on the same page with where your organization is going and how you’re going to get there.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People -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Surround yourself with great people who share your core values and take accountability for their role in achieving your vision.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 -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Measure and track the essential numbers that drive the majority of your company’s progress so you can make informed decisions to propel you forward.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</a:t>
            </a: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Issues -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Become great at solving problems throughout the organization – setting them up, knocking them down, and making them go away forever.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Process -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Systemize your business by identifying and documenting your core processes to create consistency and the ability to scale your organization.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</a:t>
            </a:r>
          </a:p>
          <a:p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Traction® -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means bringing discipline and accountability into the organization – becoming great at execution – taking the vision down to the ground and making it real.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FB0464-F52C-4F62-B2A8-C42021021BF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7785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FB0464-F52C-4F62-B2A8-C42021021BF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8920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8E149E-D072-BB07-B6FA-AEBC6A1FC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3585B4-4794-4957-6166-03E6D69F8E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E15ACB-4BD8-F17D-D544-1869565878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3BAA65-EF3D-6890-CE7E-653C50B7CE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FB0464-F52C-4F62-B2A8-C42021021BF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2785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FB0464-F52C-4F62-B2A8-C42021021BF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659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1941E-999A-46A6-8647-0420067BF7E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1898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1941E-999A-46A6-8647-0420067BF7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037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1941E-999A-46A6-8647-0420067BF7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610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1941E-999A-46A6-8647-0420067BF7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285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1941E-999A-46A6-8647-0420067BF7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654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1941E-999A-46A6-8647-0420067BF7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04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1941E-999A-46A6-8647-0420067BF7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755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1941E-999A-46A6-8647-0420067BF7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335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1941E-999A-46A6-8647-0420067BF7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289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1941E-999A-46A6-8647-0420067BF7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77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1941E-999A-46A6-8647-0420067BF7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1878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1941E-999A-46A6-8647-0420067BF7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30529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1941E-999A-46A6-8647-0420067BF7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0628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1941E-999A-46A6-8647-0420067BF7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631228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1941E-999A-46A6-8647-0420067BF7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1737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1941E-999A-46A6-8647-0420067BF7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1777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1941E-999A-46A6-8647-0420067BF7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3006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BE915A5-FFEB-441B-BDE8-F306FB7E62C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solidFill>
            <a:schemeClr val="accent4"/>
          </a:solidFill>
        </p:spPr>
        <p:txBody>
          <a:bodyPr/>
          <a:lstStyle>
            <a:lvl1pPr algn="ctr">
              <a:buFontTx/>
              <a:buNone/>
              <a:defRPr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556029E-DA4E-4759-8437-471096A966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1342" y="4078941"/>
            <a:ext cx="4775200" cy="859674"/>
          </a:xfrm>
          <a:solidFill>
            <a:schemeClr val="accent1"/>
          </a:solidFill>
        </p:spPr>
        <p:txBody>
          <a:bodyPr vert="horz" lIns="0" tIns="0" rIns="0" bIns="0" rtlCol="0" anchor="b">
            <a:noAutofit/>
          </a:bodyPr>
          <a:lstStyle>
            <a:lvl1pPr algn="ctr">
              <a:defRPr lang="en-US" sz="4000" spc="300" baseline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pPr marL="228600" lvl="0" indent="-228600" algn="ctr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TITLE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7FCB6BAA-ADA6-4E0B-9F0B-A3CA2EFB3C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67422" y="4938614"/>
            <a:ext cx="2567708" cy="379110"/>
          </a:xfrm>
          <a:solidFill>
            <a:schemeClr val="accent1"/>
          </a:solidFill>
        </p:spPr>
        <p:txBody>
          <a:bodyPr/>
          <a:lstStyle>
            <a:lvl1pPr algn="ctr">
              <a:buNone/>
              <a:defRPr sz="140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027510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w/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A1E487-F2EC-4AB0-B146-A17F2F22E5A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7999"/>
          </a:xfrm>
          <a:noFill/>
        </p:spPr>
        <p:txBody>
          <a:bodyPr/>
          <a:lstStyle>
            <a:lvl1pPr algn="ctr">
              <a:buFontTx/>
              <a:buNone/>
              <a:defRPr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211C2A-C68C-42C1-908C-D8A132FBB9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2298" y="2966697"/>
            <a:ext cx="6189369" cy="591127"/>
          </a:xfrm>
        </p:spPr>
        <p:txBody>
          <a:bodyPr vert="horz" lIns="0" tIns="0" rIns="0" bIns="0" rtlCol="0">
            <a:noAutofit/>
          </a:bodyPr>
          <a:lstStyle>
            <a:lvl1pPr>
              <a:defRPr lang="en-US" sz="4000" cap="all" baseline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pPr marL="228600" lvl="0" indent="-228600">
              <a:spcBef>
                <a:spcPts val="1000"/>
              </a:spcBef>
              <a:buFontTx/>
            </a:pPr>
            <a:r>
              <a:rPr lang="en-US"/>
              <a:t>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0296D4C-4C11-4F2C-B095-9DC1C6CCAD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0332" y="3077822"/>
            <a:ext cx="4843743" cy="368878"/>
          </a:xfrm>
        </p:spPr>
        <p:txBody>
          <a:bodyPr/>
          <a:lstStyle>
            <a:lvl1pPr algn="r">
              <a:buFontTx/>
              <a:buNone/>
              <a:defRPr sz="2400" i="1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113995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B71941E-999A-46A6-8647-0420067BF7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1270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the open road with farmland and mountains alone the side&#10;">
            <a:extLst>
              <a:ext uri="{FF2B5EF4-FFF2-40B4-BE49-F238E27FC236}">
                <a16:creationId xmlns:a16="http://schemas.microsoft.com/office/drawing/2014/main" id="{55778022-079A-4FF4-8735-D3C9A67F11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t="7813" b="7813"/>
          <a:stretch/>
        </p:blipFill>
        <p:spPr>
          <a:prstGeom prst="rect">
            <a:avLst/>
          </a:prstGeom>
        </p:spPr>
      </p:pic>
      <p:pic>
        <p:nvPicPr>
          <p:cNvPr id="4" name="Picture 3" descr="A blue and black logo&#10;&#10;AI-generated content may be incorrect.">
            <a:extLst>
              <a:ext uri="{FF2B5EF4-FFF2-40B4-BE49-F238E27FC236}">
                <a16:creationId xmlns:a16="http://schemas.microsoft.com/office/drawing/2014/main" id="{4ABF1BA9-AA77-038E-E649-730A15B6D1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568484" y="-231189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AAAF849-CC48-E7DC-F7FD-25E8E982BC88}"/>
              </a:ext>
            </a:extLst>
          </p:cNvPr>
          <p:cNvSpPr txBox="1"/>
          <p:nvPr/>
        </p:nvSpPr>
        <p:spPr>
          <a:xfrm>
            <a:off x="0" y="4070873"/>
            <a:ext cx="12192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Aptos ExtraBold" panose="020F0502020204030204" pitchFamily="34" charset="0"/>
              </a:rPr>
              <a:t>Client Health Dashboard </a:t>
            </a:r>
          </a:p>
          <a:p>
            <a:pPr algn="ctr"/>
            <a:r>
              <a:rPr lang="en-US" sz="4800" dirty="0">
                <a:latin typeface="Aptos ExtraBold" panose="020F0502020204030204" pitchFamily="34" charset="0"/>
              </a:rPr>
              <a:t>and Hours Reporting</a:t>
            </a:r>
          </a:p>
          <a:p>
            <a:endParaRPr lang="en-US" sz="1200" dirty="0">
              <a:latin typeface="Aptos ExtraBold" panose="020F0502020204030204" pitchFamily="34" charset="0"/>
            </a:endParaRPr>
          </a:p>
          <a:p>
            <a:pPr algn="ctr"/>
            <a:r>
              <a:rPr lang="en-US" sz="3600" dirty="0">
                <a:latin typeface="Aptos ExtraBold" panose="020B0004020202020204" pitchFamily="34" charset="0"/>
              </a:rPr>
              <a:t>06.25.25</a:t>
            </a:r>
          </a:p>
        </p:txBody>
      </p:sp>
    </p:spTree>
    <p:extLst>
      <p:ext uri="{BB962C8B-B14F-4D97-AF65-F5344CB8AC3E}">
        <p14:creationId xmlns:p14="http://schemas.microsoft.com/office/powerpoint/2010/main" val="441497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OS - Entrepreneurial Operating System for Businesses, home of Traction ...">
            <a:extLst>
              <a:ext uri="{FF2B5EF4-FFF2-40B4-BE49-F238E27FC236}">
                <a16:creationId xmlns:a16="http://schemas.microsoft.com/office/drawing/2014/main" id="{DA87F581-EE26-190D-505A-550E975A05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38" r="24812" b="1"/>
          <a:stretch>
            <a:fillRect/>
          </a:stretch>
        </p:blipFill>
        <p:spPr bwMode="auto">
          <a:xfrm>
            <a:off x="3793813" y="744344"/>
            <a:ext cx="4627646" cy="4627648"/>
          </a:xfrm>
          <a:custGeom>
            <a:avLst/>
            <a:gdLst/>
            <a:ahLst/>
            <a:cxnLst/>
            <a:rect l="l" t="t" r="r" b="b"/>
            <a:pathLst>
              <a:path w="4627646" h="4627648">
                <a:moveTo>
                  <a:pt x="2313823" y="0"/>
                </a:moveTo>
                <a:cubicBezTo>
                  <a:pt x="3591712" y="0"/>
                  <a:pt x="4627646" y="1035934"/>
                  <a:pt x="4627646" y="2313824"/>
                </a:cubicBezTo>
                <a:cubicBezTo>
                  <a:pt x="4627646" y="3591714"/>
                  <a:pt x="3591712" y="4627648"/>
                  <a:pt x="2313823" y="4627648"/>
                </a:cubicBezTo>
                <a:cubicBezTo>
                  <a:pt x="1035934" y="4627648"/>
                  <a:pt x="0" y="3591714"/>
                  <a:pt x="0" y="2313824"/>
                </a:cubicBezTo>
                <a:cubicBezTo>
                  <a:pt x="0" y="1035934"/>
                  <a:pt x="1035934" y="0"/>
                  <a:pt x="2313823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Why EOS? | Meritage Strategy Group">
            <a:extLst>
              <a:ext uri="{FF2B5EF4-FFF2-40B4-BE49-F238E27FC236}">
                <a16:creationId xmlns:a16="http://schemas.microsoft.com/office/drawing/2014/main" id="{A839BC48-F55C-D03F-DD50-30460EA51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0" r="13821" b="1"/>
          <a:stretch>
            <a:fillRect/>
          </a:stretch>
        </p:blipFill>
        <p:spPr bwMode="auto">
          <a:xfrm>
            <a:off x="1319706" y="1757695"/>
            <a:ext cx="2590737" cy="2926956"/>
          </a:xfrm>
          <a:custGeom>
            <a:avLst/>
            <a:gdLst/>
            <a:ahLst/>
            <a:cxnLst/>
            <a:rect l="l" t="t" r="r" b="b"/>
            <a:pathLst>
              <a:path w="2590737" h="2926956">
                <a:moveTo>
                  <a:pt x="1463478" y="0"/>
                </a:moveTo>
                <a:cubicBezTo>
                  <a:pt x="1867606" y="0"/>
                  <a:pt x="2233476" y="163805"/>
                  <a:pt x="2498313" y="428643"/>
                </a:cubicBezTo>
                <a:lnTo>
                  <a:pt x="2501029" y="431631"/>
                </a:lnTo>
                <a:lnTo>
                  <a:pt x="2445696" y="582811"/>
                </a:lnTo>
                <a:cubicBezTo>
                  <a:pt x="2374039" y="813196"/>
                  <a:pt x="2335437" y="1058145"/>
                  <a:pt x="2335437" y="1312109"/>
                </a:cubicBezTo>
                <a:cubicBezTo>
                  <a:pt x="2335437" y="1650728"/>
                  <a:pt x="2404063" y="1973319"/>
                  <a:pt x="2528166" y="2266732"/>
                </a:cubicBezTo>
                <a:lnTo>
                  <a:pt x="2590737" y="2396622"/>
                </a:lnTo>
                <a:lnTo>
                  <a:pt x="2498313" y="2498313"/>
                </a:lnTo>
                <a:cubicBezTo>
                  <a:pt x="2233476" y="2763151"/>
                  <a:pt x="1867606" y="2926956"/>
                  <a:pt x="1463478" y="2926956"/>
                </a:cubicBezTo>
                <a:cubicBezTo>
                  <a:pt x="655221" y="2926956"/>
                  <a:pt x="0" y="2271735"/>
                  <a:pt x="0" y="1463478"/>
                </a:cubicBezTo>
                <a:cubicBezTo>
                  <a:pt x="0" y="655221"/>
                  <a:pt x="655221" y="0"/>
                  <a:pt x="146347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OS® Traction Library | EOS Implementation">
            <a:extLst>
              <a:ext uri="{FF2B5EF4-FFF2-40B4-BE49-F238E27FC236}">
                <a16:creationId xmlns:a16="http://schemas.microsoft.com/office/drawing/2014/main" id="{ED03038B-14F3-4C31-CD37-686A0AAA6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3" r="30571" b="1"/>
          <a:stretch>
            <a:fillRect/>
          </a:stretch>
        </p:blipFill>
        <p:spPr bwMode="auto">
          <a:xfrm>
            <a:off x="8297994" y="1757695"/>
            <a:ext cx="2577829" cy="2926956"/>
          </a:xfrm>
          <a:custGeom>
            <a:avLst/>
            <a:gdLst/>
            <a:ahLst/>
            <a:cxnLst/>
            <a:rect l="l" t="t" r="r" b="b"/>
            <a:pathLst>
              <a:path w="2577829" h="2926956">
                <a:moveTo>
                  <a:pt x="1114351" y="0"/>
                </a:moveTo>
                <a:cubicBezTo>
                  <a:pt x="1922608" y="0"/>
                  <a:pt x="2577829" y="655221"/>
                  <a:pt x="2577829" y="1463478"/>
                </a:cubicBezTo>
                <a:cubicBezTo>
                  <a:pt x="2577829" y="2271735"/>
                  <a:pt x="1922608" y="2926956"/>
                  <a:pt x="1114351" y="2926956"/>
                </a:cubicBezTo>
                <a:cubicBezTo>
                  <a:pt x="710223" y="2926956"/>
                  <a:pt x="344353" y="2763151"/>
                  <a:pt x="79516" y="2498313"/>
                </a:cubicBezTo>
                <a:lnTo>
                  <a:pt x="0" y="2410824"/>
                </a:lnTo>
                <a:lnTo>
                  <a:pt x="69413" y="2266732"/>
                </a:lnTo>
                <a:cubicBezTo>
                  <a:pt x="193516" y="1973319"/>
                  <a:pt x="262142" y="1650728"/>
                  <a:pt x="262142" y="1312109"/>
                </a:cubicBezTo>
                <a:cubicBezTo>
                  <a:pt x="262142" y="1058145"/>
                  <a:pt x="223540" y="813196"/>
                  <a:pt x="151883" y="582811"/>
                </a:cubicBezTo>
                <a:lnTo>
                  <a:pt x="91478" y="417771"/>
                </a:lnTo>
                <a:lnTo>
                  <a:pt x="183443" y="334187"/>
                </a:lnTo>
                <a:cubicBezTo>
                  <a:pt x="436418" y="125413"/>
                  <a:pt x="760739" y="0"/>
                  <a:pt x="1114351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5005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22" name="Group 3121">
            <a:extLst>
              <a:ext uri="{FF2B5EF4-FFF2-40B4-BE49-F238E27FC236}">
                <a16:creationId xmlns:a16="http://schemas.microsoft.com/office/drawing/2014/main" id="{12D8CD66-6E34-4232-868C-F61EC84AF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3112" name="Straight Connector 3111">
              <a:extLst>
                <a:ext uri="{FF2B5EF4-FFF2-40B4-BE49-F238E27FC236}">
                  <a16:creationId xmlns:a16="http://schemas.microsoft.com/office/drawing/2014/main" id="{BA1EDB24-D25E-4498-9742-07355DA2B1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3" name="Straight Connector 3112">
              <a:extLst>
                <a:ext uri="{FF2B5EF4-FFF2-40B4-BE49-F238E27FC236}">
                  <a16:creationId xmlns:a16="http://schemas.microsoft.com/office/drawing/2014/main" id="{0E5C3020-0F81-4919-9D1F-B6ED9A835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4" name="Straight Connector 3113">
              <a:extLst>
                <a:ext uri="{FF2B5EF4-FFF2-40B4-BE49-F238E27FC236}">
                  <a16:creationId xmlns:a16="http://schemas.microsoft.com/office/drawing/2014/main" id="{83ECD783-8E88-4D10-99BD-C579F0CA2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5" name="Straight Connector 3114">
              <a:extLst>
                <a:ext uri="{FF2B5EF4-FFF2-40B4-BE49-F238E27FC236}">
                  <a16:creationId xmlns:a16="http://schemas.microsoft.com/office/drawing/2014/main" id="{29EDE005-2618-4634-B693-DAB7F60138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6" name="Straight Connector 3115">
              <a:extLst>
                <a:ext uri="{FF2B5EF4-FFF2-40B4-BE49-F238E27FC236}">
                  <a16:creationId xmlns:a16="http://schemas.microsoft.com/office/drawing/2014/main" id="{C4252634-CD2F-416D-80D4-1C184472B0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76" name="Picture 4" descr="Michael Dell Quote: &quot;Anything that can be measured can be improved.&quot;">
            <a:extLst>
              <a:ext uri="{FF2B5EF4-FFF2-40B4-BE49-F238E27FC236}">
                <a16:creationId xmlns:a16="http://schemas.microsoft.com/office/drawing/2014/main" id="{3A949972-86B2-8C10-77DC-EC8B427BA31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4690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3" name="Group 2082">
            <a:extLst>
              <a:ext uri="{FF2B5EF4-FFF2-40B4-BE49-F238E27FC236}">
                <a16:creationId xmlns:a16="http://schemas.microsoft.com/office/drawing/2014/main" id="{12D8CD66-6E34-4232-868C-F61EC84AF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2084" name="Straight Connector 2083">
              <a:extLst>
                <a:ext uri="{FF2B5EF4-FFF2-40B4-BE49-F238E27FC236}">
                  <a16:creationId xmlns:a16="http://schemas.microsoft.com/office/drawing/2014/main" id="{BA1EDB24-D25E-4498-9742-07355DA2B1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5" name="Straight Connector 2084">
              <a:extLst>
                <a:ext uri="{FF2B5EF4-FFF2-40B4-BE49-F238E27FC236}">
                  <a16:creationId xmlns:a16="http://schemas.microsoft.com/office/drawing/2014/main" id="{0E5C3020-0F81-4919-9D1F-B6ED9A835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6" name="Straight Connector 2085">
              <a:extLst>
                <a:ext uri="{FF2B5EF4-FFF2-40B4-BE49-F238E27FC236}">
                  <a16:creationId xmlns:a16="http://schemas.microsoft.com/office/drawing/2014/main" id="{83ECD783-8E88-4D10-99BD-C579F0CA2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7" name="Straight Connector 2086">
              <a:extLst>
                <a:ext uri="{FF2B5EF4-FFF2-40B4-BE49-F238E27FC236}">
                  <a16:creationId xmlns:a16="http://schemas.microsoft.com/office/drawing/2014/main" id="{29EDE005-2618-4634-B693-DAB7F60138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8" name="Straight Connector 2087">
              <a:extLst>
                <a:ext uri="{FF2B5EF4-FFF2-40B4-BE49-F238E27FC236}">
                  <a16:creationId xmlns:a16="http://schemas.microsoft.com/office/drawing/2014/main" id="{C4252634-CD2F-416D-80D4-1C184472B0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2090" name="Rectangle 2089">
            <a:extLst>
              <a:ext uri="{FF2B5EF4-FFF2-40B4-BE49-F238E27FC236}">
                <a16:creationId xmlns:a16="http://schemas.microsoft.com/office/drawing/2014/main" id="{0392160F-30B7-4465-8A19-68977E4AE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EOS Worldwide on LinkedIn: Anything that is measured and watched is ...">
            <a:extLst>
              <a:ext uri="{FF2B5EF4-FFF2-40B4-BE49-F238E27FC236}">
                <a16:creationId xmlns:a16="http://schemas.microsoft.com/office/drawing/2014/main" id="{33940854-132D-09A1-6287-09494F135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4" b="31042"/>
          <a:stretch>
            <a:fillRect/>
          </a:stretch>
        </p:blipFill>
        <p:spPr bwMode="auto"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4360335"/>
                </a:lnTo>
                <a:lnTo>
                  <a:pt x="9607053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92" name="Group 2091">
            <a:extLst>
              <a:ext uri="{FF2B5EF4-FFF2-40B4-BE49-F238E27FC236}">
                <a16:creationId xmlns:a16="http://schemas.microsoft.com/office/drawing/2014/main" id="{9C1AEAC6-74C1-4404-A024-D1CE7E981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97444" y="3629675"/>
            <a:ext cx="2981858" cy="3208867"/>
            <a:chOff x="9206969" y="2963333"/>
            <a:chExt cx="2981858" cy="3208867"/>
          </a:xfrm>
        </p:grpSpPr>
        <p:cxnSp>
          <p:nvCxnSpPr>
            <p:cNvPr id="2093" name="Straight Connector 2092">
              <a:extLst>
                <a:ext uri="{FF2B5EF4-FFF2-40B4-BE49-F238E27FC236}">
                  <a16:creationId xmlns:a16="http://schemas.microsoft.com/office/drawing/2014/main" id="{27A18122-B6D9-4581-A99D-EDA875C9C1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4" name="Straight Connector 2093">
              <a:extLst>
                <a:ext uri="{FF2B5EF4-FFF2-40B4-BE49-F238E27FC236}">
                  <a16:creationId xmlns:a16="http://schemas.microsoft.com/office/drawing/2014/main" id="{B9EEB4CB-A704-4714-AFB5-3253600D0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5" name="Straight Connector 2094">
              <a:extLst>
                <a:ext uri="{FF2B5EF4-FFF2-40B4-BE49-F238E27FC236}">
                  <a16:creationId xmlns:a16="http://schemas.microsoft.com/office/drawing/2014/main" id="{2A8D76B5-3DFA-4E0E-9756-E751A6B0DC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6" name="Straight Connector 2095">
              <a:extLst>
                <a:ext uri="{FF2B5EF4-FFF2-40B4-BE49-F238E27FC236}">
                  <a16:creationId xmlns:a16="http://schemas.microsoft.com/office/drawing/2014/main" id="{6ABED0E1-D860-4493-B2D4-311F54DF9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7" name="Straight Connector 2096">
              <a:extLst>
                <a:ext uri="{FF2B5EF4-FFF2-40B4-BE49-F238E27FC236}">
                  <a16:creationId xmlns:a16="http://schemas.microsoft.com/office/drawing/2014/main" id="{7A44A8A0-B44F-423F-9640-FA10CD18BF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57159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hueOff val="0"/>
            <a:satOff val="0"/>
            <a:lumOff val="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4A141C-42ED-9602-72FF-57536E818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09B08A-C1EC-478C-86AF-60ADE06D9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1CC330-4259-4C32-BF8B-5FE13FFAB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9" y="0"/>
            <a:ext cx="6096001" cy="6858000"/>
          </a:xfrm>
          <a:prstGeom prst="rect">
            <a:avLst/>
          </a:prstGeom>
          <a:solidFill>
            <a:schemeClr val="bg2">
              <a:alpha val="9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00D5F8C1-FB38-D453-7D17-4793EDD3A5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4447992"/>
              </p:ext>
            </p:extLst>
          </p:nvPr>
        </p:nvGraphicFramePr>
        <p:xfrm>
          <a:off x="684212" y="685800"/>
          <a:ext cx="10886793" cy="5638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88857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EEA6DD-E7CD-D95D-6BAC-C983EFD70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2600CBB-0CF8-4237-8491-B7864363D2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dk2">
                  <a:tint val="97000"/>
                  <a:hueMod val="92000"/>
                  <a:satMod val="169000"/>
                  <a:lumMod val="164000"/>
                </a:schemeClr>
              </a:gs>
              <a:gs pos="100000">
                <a:schemeClr val="dk2">
                  <a:shade val="96000"/>
                  <a:satMod val="120000"/>
                  <a:lumMod val="90000"/>
                </a:schemeClr>
              </a:gs>
            </a:gsLst>
            <a:lin ang="612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nip Diagonal Corner Rectangle 21">
            <a:extLst>
              <a:ext uri="{FF2B5EF4-FFF2-40B4-BE49-F238E27FC236}">
                <a16:creationId xmlns:a16="http://schemas.microsoft.com/office/drawing/2014/main" id="{E4CBBC1E-991D-4CF9-BCA5-AB1496871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824" cy="4572000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C69559A-7234-35B0-9907-2B496D8326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631011"/>
              </p:ext>
            </p:extLst>
          </p:nvPr>
        </p:nvGraphicFramePr>
        <p:xfrm>
          <a:off x="3175" y="0"/>
          <a:ext cx="12264514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E23CF604-5574-00CF-C843-F84B123B6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174" y="4961466"/>
            <a:ext cx="12191999" cy="150706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Client health &amp; satisfaction</a:t>
            </a:r>
            <a:b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WEEKLY FOCUS AREAS</a:t>
            </a:r>
          </a:p>
        </p:txBody>
      </p:sp>
    </p:spTree>
    <p:extLst>
      <p:ext uri="{BB962C8B-B14F-4D97-AF65-F5344CB8AC3E}">
        <p14:creationId xmlns:p14="http://schemas.microsoft.com/office/powerpoint/2010/main" val="41004491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A7725-C2D9-7DE1-33DB-7F3764BD50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777" y="1526556"/>
            <a:ext cx="8534400" cy="3615267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Do we have the right people in the right roles for this client?</a:t>
            </a:r>
            <a:br>
              <a:rPr lang="en-US" sz="2800" dirty="0">
                <a:solidFill>
                  <a:schemeClr val="tx1"/>
                </a:solidFill>
              </a:rPr>
            </a:b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Are there any performance or communication concerns?</a:t>
            </a:r>
            <a:br>
              <a:rPr lang="en-US" sz="2800" dirty="0">
                <a:solidFill>
                  <a:schemeClr val="tx1"/>
                </a:solidFill>
              </a:rPr>
            </a:b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Is anyone on the team stretched too thin or not fully utilized?</a:t>
            </a:r>
            <a:br>
              <a:rPr lang="en-US" sz="2800" dirty="0">
                <a:solidFill>
                  <a:schemeClr val="tx1"/>
                </a:solidFill>
              </a:rPr>
            </a:b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Who has stepped up recently that deserves recognition?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0D023E4-25A6-8AA1-19E1-D710FE711A02}"/>
              </a:ext>
            </a:extLst>
          </p:cNvPr>
          <p:cNvGrpSpPr/>
          <p:nvPr/>
        </p:nvGrpSpPr>
        <p:grpSpPr>
          <a:xfrm>
            <a:off x="9545311" y="193027"/>
            <a:ext cx="2454032" cy="2851167"/>
            <a:chOff x="4868984" y="2003416"/>
            <a:chExt cx="2454032" cy="2851167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6BBE0A47-4E8B-682B-2D55-7BBEAB76C3E9}"/>
                </a:ext>
              </a:extLst>
            </p:cNvPr>
            <p:cNvSpPr/>
            <p:nvPr/>
          </p:nvSpPr>
          <p:spPr>
            <a:xfrm>
              <a:off x="5347520" y="2003416"/>
              <a:ext cx="1496959" cy="1496959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EAEFB93-29D1-B344-23DE-11F63D9C99D4}"/>
                </a:ext>
              </a:extLst>
            </p:cNvPr>
            <p:cNvGrpSpPr/>
            <p:nvPr/>
          </p:nvGrpSpPr>
          <p:grpSpPr>
            <a:xfrm>
              <a:off x="4868984" y="3966641"/>
              <a:ext cx="2454032" cy="887942"/>
              <a:chOff x="19201" y="2823641"/>
              <a:chExt cx="2454032" cy="887942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810E9D0-07EE-2675-C3BF-CA9181EEEAA2}"/>
                  </a:ext>
                </a:extLst>
              </p:cNvPr>
              <p:cNvSpPr/>
              <p:nvPr/>
            </p:nvSpPr>
            <p:spPr>
              <a:xfrm>
                <a:off x="19201" y="2823641"/>
                <a:ext cx="2454032" cy="887942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8A523A6-55DE-4313-20E0-A89938BEDF98}"/>
                  </a:ext>
                </a:extLst>
              </p:cNvPr>
              <p:cNvSpPr txBox="1"/>
              <p:nvPr/>
            </p:nvSpPr>
            <p:spPr>
              <a:xfrm>
                <a:off x="19201" y="2823641"/>
                <a:ext cx="2454032" cy="88794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t" anchorCtr="0">
                <a:noAutofit/>
              </a:bodyPr>
              <a:lstStyle/>
              <a:p>
                <a:pPr marL="0" lvl="0" indent="0" algn="ctr" defTabSz="1244600">
                  <a:lnSpc>
                    <a:spcPct val="10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  <a:defRPr cap="all"/>
                </a:pPr>
                <a:r>
                  <a:rPr lang="en-US" sz="2800" kern="1200" dirty="0">
                    <a:latin typeface="Aptos" panose="020B0004020202020204" pitchFamily="34" charset="0"/>
                  </a:rPr>
                  <a:t>Team Health &amp; Capacity</a:t>
                </a:r>
              </a:p>
            </p:txBody>
          </p:sp>
        </p:grpSp>
        <p:sp>
          <p:nvSpPr>
            <p:cNvPr id="8" name="Rectangle 7" descr="Users">
              <a:extLst>
                <a:ext uri="{FF2B5EF4-FFF2-40B4-BE49-F238E27FC236}">
                  <a16:creationId xmlns:a16="http://schemas.microsoft.com/office/drawing/2014/main" id="{4AB935BA-71A6-4C48-FC43-F5A9A710EE15}"/>
                </a:ext>
              </a:extLst>
            </p:cNvPr>
            <p:cNvSpPr/>
            <p:nvPr/>
          </p:nvSpPr>
          <p:spPr>
            <a:xfrm>
              <a:off x="5666543" y="2367442"/>
              <a:ext cx="858911" cy="858911"/>
            </a:xfrm>
            <a:prstGeom prst="rect">
              <a:avLst/>
            </a:prstGeom>
            <a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81999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5D4FC-67F4-18F7-7B6B-3F1CD63B1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6C29CC-14F2-E356-A9A0-B9D9107F0C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777" y="1526556"/>
            <a:ext cx="8534400" cy="3615267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Do we have a good working relationship with the client?</a:t>
            </a:r>
            <a:br>
              <a:rPr lang="en-US" sz="2800" dirty="0">
                <a:solidFill>
                  <a:schemeClr val="tx1"/>
                </a:solidFill>
              </a:rPr>
            </a:b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Have they given us any negative feedback recently?</a:t>
            </a:r>
            <a:br>
              <a:rPr lang="en-US" sz="2800" dirty="0">
                <a:solidFill>
                  <a:schemeClr val="tx1"/>
                </a:solidFill>
              </a:rPr>
            </a:b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Have there been signs of frustration, hesitation, or avoidance?</a:t>
            </a:r>
            <a:br>
              <a:rPr lang="en-US" sz="2800" dirty="0">
                <a:solidFill>
                  <a:schemeClr val="tx1"/>
                </a:solidFill>
              </a:rPr>
            </a:b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Is there anyone on the client side who’s becoming a blocker or champion?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4748C35-4D01-690B-331A-71222C72A0C6}"/>
              </a:ext>
            </a:extLst>
          </p:cNvPr>
          <p:cNvGrpSpPr/>
          <p:nvPr/>
        </p:nvGrpSpPr>
        <p:grpSpPr>
          <a:xfrm>
            <a:off x="9618955" y="143931"/>
            <a:ext cx="2454032" cy="2851167"/>
            <a:chOff x="4868984" y="2003416"/>
            <a:chExt cx="2454032" cy="2851167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107EF901-FF04-8D8C-7973-09159F6D1EEE}"/>
                </a:ext>
              </a:extLst>
            </p:cNvPr>
            <p:cNvSpPr/>
            <p:nvPr/>
          </p:nvSpPr>
          <p:spPr>
            <a:xfrm>
              <a:off x="5347520" y="2003416"/>
              <a:ext cx="1496959" cy="1496959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10" name="Rectangle 9" descr="Handshake">
              <a:extLst>
                <a:ext uri="{FF2B5EF4-FFF2-40B4-BE49-F238E27FC236}">
                  <a16:creationId xmlns:a16="http://schemas.microsoft.com/office/drawing/2014/main" id="{C35E073B-0160-263D-E9AC-77D3D553F5D7}"/>
                </a:ext>
              </a:extLst>
            </p:cNvPr>
            <p:cNvSpPr/>
            <p:nvPr/>
          </p:nvSpPr>
          <p:spPr>
            <a:xfrm>
              <a:off x="5666544" y="2322440"/>
              <a:ext cx="858911" cy="858911"/>
            </a:xfrm>
            <a:prstGeom prst="rect">
              <a:avLst/>
            </a:prstGeom>
            <a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BCDC59E-5975-4A8A-69B9-1C956E92B5B4}"/>
                </a:ext>
              </a:extLst>
            </p:cNvPr>
            <p:cNvGrpSpPr/>
            <p:nvPr/>
          </p:nvGrpSpPr>
          <p:grpSpPr>
            <a:xfrm>
              <a:off x="4868984" y="3966641"/>
              <a:ext cx="2454032" cy="887942"/>
              <a:chOff x="2902689" y="2823641"/>
              <a:chExt cx="2454032" cy="887942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EA034740-19C2-B0AC-A583-9E6B2C2C9747}"/>
                  </a:ext>
                </a:extLst>
              </p:cNvPr>
              <p:cNvSpPr/>
              <p:nvPr/>
            </p:nvSpPr>
            <p:spPr>
              <a:xfrm>
                <a:off x="2902689" y="2823641"/>
                <a:ext cx="2454032" cy="887942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08673F0-D0B4-9C5B-5CB0-345F42549036}"/>
                  </a:ext>
                </a:extLst>
              </p:cNvPr>
              <p:cNvSpPr txBox="1"/>
              <p:nvPr/>
            </p:nvSpPr>
            <p:spPr>
              <a:xfrm>
                <a:off x="2902689" y="2823641"/>
                <a:ext cx="2454032" cy="88794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t" anchorCtr="0">
                <a:noAutofit/>
              </a:bodyPr>
              <a:lstStyle/>
              <a:p>
                <a:pPr marL="0" lvl="0" indent="0" algn="ctr" defTabSz="1244600">
                  <a:lnSpc>
                    <a:spcPct val="10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  <a:defRPr cap="all"/>
                </a:pPr>
                <a:r>
                  <a:rPr lang="en-US" sz="2800" kern="1200" dirty="0">
                    <a:latin typeface="Aptos" panose="020B0004020202020204" pitchFamily="34" charset="0"/>
                  </a:rPr>
                  <a:t>Client Relationship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39885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5D87D-7910-EF1E-2E94-4DC99303D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7593D-2DD4-F263-6585-7ADDE7DD60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777" y="1526556"/>
            <a:ext cx="8534400" cy="3615267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Are we over or under budgeted hours this month?</a:t>
            </a:r>
            <a:br>
              <a:rPr lang="en-US" sz="2800" dirty="0">
                <a:solidFill>
                  <a:schemeClr val="tx1"/>
                </a:solidFill>
              </a:rPr>
            </a:b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Has there been any time posted to pro bono?</a:t>
            </a:r>
            <a:br>
              <a:rPr lang="en-US" sz="2800" dirty="0">
                <a:solidFill>
                  <a:schemeClr val="tx1"/>
                </a:solidFill>
              </a:rPr>
            </a:b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Do we need to recommend an hours increase or a change in scope?</a:t>
            </a:r>
            <a:br>
              <a:rPr lang="en-US" sz="2800" dirty="0">
                <a:solidFill>
                  <a:schemeClr val="tx1"/>
                </a:solidFill>
              </a:rPr>
            </a:b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What traction have you made toward your client goal(s) this month? Is anything getting in the way?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EEB7F08-309C-4EDA-3718-C5105145BB88}"/>
              </a:ext>
            </a:extLst>
          </p:cNvPr>
          <p:cNvGrpSpPr/>
          <p:nvPr/>
        </p:nvGrpSpPr>
        <p:grpSpPr>
          <a:xfrm>
            <a:off x="9021294" y="186890"/>
            <a:ext cx="3281139" cy="2851167"/>
            <a:chOff x="4455431" y="2003416"/>
            <a:chExt cx="3281139" cy="2851167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88A75FB5-0B51-3632-60C7-DB9CCDC709C8}"/>
                </a:ext>
              </a:extLst>
            </p:cNvPr>
            <p:cNvSpPr/>
            <p:nvPr/>
          </p:nvSpPr>
          <p:spPr>
            <a:xfrm>
              <a:off x="5347520" y="2003416"/>
              <a:ext cx="1496959" cy="1496959"/>
            </a:xfrm>
            <a:prstGeom prst="ellipse">
              <a:avLst/>
            </a:prstGeom>
            <a:solidFill>
              <a:schemeClr val="accent1"/>
            </a:solidFill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10" name="Rectangle 9" descr="Stopwatch">
              <a:extLst>
                <a:ext uri="{FF2B5EF4-FFF2-40B4-BE49-F238E27FC236}">
                  <a16:creationId xmlns:a16="http://schemas.microsoft.com/office/drawing/2014/main" id="{94FCD8B6-9E10-BC8B-EDC5-2F7A3AE3FD45}"/>
                </a:ext>
              </a:extLst>
            </p:cNvPr>
            <p:cNvSpPr/>
            <p:nvPr/>
          </p:nvSpPr>
          <p:spPr>
            <a:xfrm>
              <a:off x="5666545" y="2322440"/>
              <a:ext cx="858911" cy="858911"/>
            </a:xfrm>
            <a:prstGeom prst="rect">
              <a:avLst/>
            </a:prstGeom>
            <a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A8CC2A9-5AC3-6873-E047-9727A92A13C3}"/>
                </a:ext>
              </a:extLst>
            </p:cNvPr>
            <p:cNvGrpSpPr/>
            <p:nvPr/>
          </p:nvGrpSpPr>
          <p:grpSpPr>
            <a:xfrm>
              <a:off x="4455431" y="3966641"/>
              <a:ext cx="3281139" cy="887942"/>
              <a:chOff x="5786177" y="2823641"/>
              <a:chExt cx="3281139" cy="887942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2013F64-E0EC-7DBA-BF3A-B306E048FE89}"/>
                  </a:ext>
                </a:extLst>
              </p:cNvPr>
              <p:cNvSpPr/>
              <p:nvPr/>
            </p:nvSpPr>
            <p:spPr>
              <a:xfrm>
                <a:off x="5786177" y="2823641"/>
                <a:ext cx="3281139" cy="887942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26111BE-D7CB-5D00-2C15-386B7F52E3BB}"/>
                  </a:ext>
                </a:extLst>
              </p:cNvPr>
              <p:cNvSpPr txBox="1"/>
              <p:nvPr/>
            </p:nvSpPr>
            <p:spPr>
              <a:xfrm>
                <a:off x="5786177" y="2823641"/>
                <a:ext cx="3281139" cy="88794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t" anchorCtr="0">
                <a:noAutofit/>
              </a:bodyPr>
              <a:lstStyle/>
              <a:p>
                <a:pPr marL="0" lvl="0" indent="0" algn="ctr" defTabSz="1244600">
                  <a:lnSpc>
                    <a:spcPct val="10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  <a:defRPr cap="all"/>
                </a:pPr>
                <a:r>
                  <a:rPr lang="en-US" sz="2800" kern="1200" dirty="0">
                    <a:latin typeface="Aptos" panose="020B0004020202020204" pitchFamily="34" charset="0"/>
                  </a:rPr>
                  <a:t>Hours &amp; Accountability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90674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6CDE9-59CF-35E5-40DC-83D3C964A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00074-623D-5508-785E-28C6FE02B2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777" y="1526556"/>
            <a:ext cx="8534400" cy="3615267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Is all revenue targeted to come in as budgeted?</a:t>
            </a:r>
            <a:br>
              <a:rPr lang="en-US" sz="2800" dirty="0">
                <a:solidFill>
                  <a:schemeClr val="tx1"/>
                </a:solidFill>
              </a:rPr>
            </a:b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Are there any anticipated or unbudgeted expenses we should flag now?</a:t>
            </a:r>
            <a:br>
              <a:rPr lang="en-US" sz="2800" dirty="0">
                <a:solidFill>
                  <a:schemeClr val="tx1"/>
                </a:solidFill>
              </a:rPr>
            </a:b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Is the client board or finance committee aware of any key variances or concerns?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83DAD0E-01CA-5C48-3B0E-7BF3C8C14A5F}"/>
              </a:ext>
            </a:extLst>
          </p:cNvPr>
          <p:cNvGrpSpPr/>
          <p:nvPr/>
        </p:nvGrpSpPr>
        <p:grpSpPr>
          <a:xfrm>
            <a:off x="9312141" y="100972"/>
            <a:ext cx="2748540" cy="2851167"/>
            <a:chOff x="4721730" y="2003416"/>
            <a:chExt cx="2748540" cy="2851167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700BB45B-713F-DFA5-D3F3-EB50D006B270}"/>
                </a:ext>
              </a:extLst>
            </p:cNvPr>
            <p:cNvSpPr/>
            <p:nvPr/>
          </p:nvSpPr>
          <p:spPr>
            <a:xfrm>
              <a:off x="5347521" y="2003416"/>
              <a:ext cx="1496959" cy="1496959"/>
            </a:xfrm>
            <a:prstGeom prst="ellipse">
              <a:avLst/>
            </a:prstGeom>
            <a:solidFill>
              <a:schemeClr val="accent3"/>
            </a:solidFill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10" name="Rectangle 9" descr="Money">
              <a:extLst>
                <a:ext uri="{FF2B5EF4-FFF2-40B4-BE49-F238E27FC236}">
                  <a16:creationId xmlns:a16="http://schemas.microsoft.com/office/drawing/2014/main" id="{D9B5B670-DD60-2066-ABC4-E1A9E4BC5E34}"/>
                </a:ext>
              </a:extLst>
            </p:cNvPr>
            <p:cNvSpPr/>
            <p:nvPr/>
          </p:nvSpPr>
          <p:spPr>
            <a:xfrm>
              <a:off x="5666545" y="2322440"/>
              <a:ext cx="858911" cy="858911"/>
            </a:xfrm>
            <a:prstGeom prst="rect">
              <a:avLst/>
            </a:prstGeom>
            <a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26184FF-BB58-0DA6-7ED7-C7203B2C3E27}"/>
                </a:ext>
              </a:extLst>
            </p:cNvPr>
            <p:cNvGrpSpPr/>
            <p:nvPr/>
          </p:nvGrpSpPr>
          <p:grpSpPr>
            <a:xfrm>
              <a:off x="4721730" y="3966641"/>
              <a:ext cx="2748540" cy="887942"/>
              <a:chOff x="9496771" y="2823641"/>
              <a:chExt cx="2748540" cy="887942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2E27B7C-9CB2-A876-E1C2-B605FEBE2F75}"/>
                  </a:ext>
                </a:extLst>
              </p:cNvPr>
              <p:cNvSpPr/>
              <p:nvPr/>
            </p:nvSpPr>
            <p:spPr>
              <a:xfrm>
                <a:off x="9496771" y="2823641"/>
                <a:ext cx="2748540" cy="887942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D218A01-CB15-FE0A-6CA8-8B619A251A9E}"/>
                  </a:ext>
                </a:extLst>
              </p:cNvPr>
              <p:cNvSpPr txBox="1"/>
              <p:nvPr/>
            </p:nvSpPr>
            <p:spPr>
              <a:xfrm>
                <a:off x="9496771" y="2823641"/>
                <a:ext cx="2748540" cy="88794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t" anchorCtr="0">
                <a:noAutofit/>
              </a:bodyPr>
              <a:lstStyle/>
              <a:p>
                <a:pPr marL="0" lvl="0" indent="0" algn="ctr" defTabSz="1244600">
                  <a:lnSpc>
                    <a:spcPct val="10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  <a:defRPr cap="all"/>
                </a:pPr>
                <a:r>
                  <a:rPr lang="en-US" sz="2800" kern="1200" dirty="0">
                    <a:latin typeface="Aptos" panose="020B0004020202020204" pitchFamily="34" charset="0"/>
                  </a:rPr>
                  <a:t>Budget Performance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55916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C152077-984A-4612-B0E1-251C62EB1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05450BA-2A87-4847-A5A0-E7D960557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16F9ADA-A824-456A-9728-D5BFFE04D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3034157-938C-45F5-8DCA-208D22E5B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369327A-A6C5-4293-80D1-DECEBA3F5F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E49B76A8-D4D2-428D-84FA-657EEA587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35B3DA-2C56-33EE-10A9-3BBCC576248C}"/>
              </a:ext>
            </a:extLst>
          </p:cNvPr>
          <p:cNvSpPr txBox="1"/>
          <p:nvPr/>
        </p:nvSpPr>
        <p:spPr>
          <a:xfrm>
            <a:off x="665641" y="4473679"/>
            <a:ext cx="9552558" cy="12332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5400" cap="all">
                <a:ln w="3175" cmpd="sng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questions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D463EDB-0644-4F84-9901-D2434D5509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02079FA-226E-4AF1-B818-2CA9EF1B6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6D376604-76CD-4D25-B281-35796F367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6B5A32B1-F178-4FE5-8916-712F46FCB8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DC3339F8-6376-45A3-A77E-5F5C212D4E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AD1BBAE-26A1-4BE9-9536-C15B1A87E0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Snip Diagonal Corner Rectangle 12">
            <a:extLst>
              <a:ext uri="{FF2B5EF4-FFF2-40B4-BE49-F238E27FC236}">
                <a16:creationId xmlns:a16="http://schemas.microsoft.com/office/drawing/2014/main" id="{15A54023-E435-4098-A370-AE54A007E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2251" y="690851"/>
            <a:ext cx="9615670" cy="3584587"/>
          </a:xfrm>
          <a:prstGeom prst="snip2DiagRect">
            <a:avLst>
              <a:gd name="adj1" fmla="val 12305"/>
              <a:gd name="adj2" fmla="val 0"/>
            </a:avLst>
          </a:prstGeom>
          <a:solidFill>
            <a:schemeClr val="tx1"/>
          </a:solidFill>
          <a:ln>
            <a:solidFill>
              <a:srgbClr val="FFFFFF">
                <a:alpha val="40000"/>
              </a:srgbClr>
            </a:solidFill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Placeholder 5" descr="the open road with farmland and mountains alone the side&#10;">
            <a:extLst>
              <a:ext uri="{FF2B5EF4-FFF2-40B4-BE49-F238E27FC236}">
                <a16:creationId xmlns:a16="http://schemas.microsoft.com/office/drawing/2014/main" id="{9CE7538B-BFD1-0C89-D136-2492565E87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25" r="-3" b="11134"/>
          <a:stretch/>
        </p:blipFill>
        <p:spPr>
          <a:xfrm>
            <a:off x="834935" y="854087"/>
            <a:ext cx="5582963" cy="3280831"/>
          </a:xfrm>
          <a:custGeom>
            <a:avLst/>
            <a:gdLst/>
            <a:ahLst/>
            <a:cxnLst/>
            <a:rect l="l" t="t" r="r" b="b"/>
            <a:pathLst>
              <a:path w="5582963" h="3280831">
                <a:moveTo>
                  <a:pt x="402071" y="0"/>
                </a:moveTo>
                <a:lnTo>
                  <a:pt x="5582963" y="0"/>
                </a:lnTo>
                <a:lnTo>
                  <a:pt x="5582963" y="3280831"/>
                </a:lnTo>
                <a:lnTo>
                  <a:pt x="0" y="3280831"/>
                </a:lnTo>
                <a:lnTo>
                  <a:pt x="0" y="402071"/>
                </a:lnTo>
                <a:close/>
              </a:path>
            </a:pathLst>
          </a:custGeom>
        </p:spPr>
      </p:pic>
      <p:pic>
        <p:nvPicPr>
          <p:cNvPr id="6" name="Picture 5" descr="A blue and black logo&#10;&#10;AI-generated content may be incorrect.">
            <a:extLst>
              <a:ext uri="{FF2B5EF4-FFF2-40B4-BE49-F238E27FC236}">
                <a16:creationId xmlns:a16="http://schemas.microsoft.com/office/drawing/2014/main" id="{21BCC152-6C19-D59F-4C21-B0D4D83F879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879" b="3885"/>
          <a:stretch/>
        </p:blipFill>
        <p:spPr>
          <a:xfrm>
            <a:off x="6568222" y="854087"/>
            <a:ext cx="3557016" cy="3280831"/>
          </a:xfrm>
          <a:custGeom>
            <a:avLst/>
            <a:gdLst/>
            <a:ahLst/>
            <a:cxnLst/>
            <a:rect l="l" t="t" r="r" b="b"/>
            <a:pathLst>
              <a:path w="3557016" h="3280831">
                <a:moveTo>
                  <a:pt x="0" y="0"/>
                </a:moveTo>
                <a:lnTo>
                  <a:pt x="3557016" y="0"/>
                </a:lnTo>
                <a:lnTo>
                  <a:pt x="3557016" y="2876895"/>
                </a:lnTo>
                <a:lnTo>
                  <a:pt x="3153080" y="3280831"/>
                </a:lnTo>
                <a:lnTo>
                  <a:pt x="0" y="328083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23368722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IMI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69AA"/>
      </a:accent1>
      <a:accent2>
        <a:srgbClr val="14B5EB"/>
      </a:accent2>
      <a:accent3>
        <a:srgbClr val="F79646"/>
      </a:accent3>
      <a:accent4>
        <a:srgbClr val="0069AA"/>
      </a:accent4>
      <a:accent5>
        <a:srgbClr val="14B5EB"/>
      </a:accent5>
      <a:accent6>
        <a:srgbClr val="F79646"/>
      </a:accent6>
      <a:hlink>
        <a:srgbClr val="0000FF"/>
      </a:hlink>
      <a:folHlink>
        <a:srgbClr val="800080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C1B5C951333946BBC5A96D1541D4A6" ma:contentTypeVersion="18" ma:contentTypeDescription="Create a new document." ma:contentTypeScope="" ma:versionID="6ede6048db731a720849682c3bafd9da">
  <xsd:schema xmlns:xsd="http://www.w3.org/2001/XMLSchema" xmlns:xs="http://www.w3.org/2001/XMLSchema" xmlns:p="http://schemas.microsoft.com/office/2006/metadata/properties" xmlns:ns2="29a06cb9-a17e-45fe-84c3-1aa94e1c46bf" xmlns:ns3="6dbe8a5c-6071-425f-942f-f088303af6bb" targetNamespace="http://schemas.microsoft.com/office/2006/metadata/properties" ma:root="true" ma:fieldsID="ca91fdb479be69a32cb81e907f050294" ns2:_="" ns3:_="">
    <xsd:import namespace="29a06cb9-a17e-45fe-84c3-1aa94e1c46bf"/>
    <xsd:import namespace="6dbe8a5c-6071-425f-942f-f088303af6b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a06cb9-a17e-45fe-84c3-1aa94e1c46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fc1e9e1-acb2-4fe8-beb2-cafc98066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be8a5c-6071-425f-942f-f088303af6b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8338034-7f91-48b6-ac1f-a14acf1f0c6a}" ma:internalName="TaxCatchAll" ma:showField="CatchAllData" ma:web="6dbe8a5c-6071-425f-942f-f088303af6b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dbe8a5c-6071-425f-942f-f088303af6bb" xsi:nil="true"/>
    <MediaServiceKeyPoints xmlns="29a06cb9-a17e-45fe-84c3-1aa94e1c46bf" xsi:nil="true"/>
    <lcf76f155ced4ddcb4097134ff3c332f xmlns="29a06cb9-a17e-45fe-84c3-1aa94e1c46b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8AF0115-82AB-41EE-9A33-9E01AF5BDF16}">
  <ds:schemaRefs>
    <ds:schemaRef ds:uri="29a06cb9-a17e-45fe-84c3-1aa94e1c46bf"/>
    <ds:schemaRef ds:uri="6dbe8a5c-6071-425f-942f-f088303af6b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7FC3661-1BDF-47E8-A672-17962F95261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9C83704-1297-4FE4-874B-96CDDCB4F4F7}">
  <ds:schemaRefs>
    <ds:schemaRef ds:uri="230e9df3-be65-4c73-a93b-d1236ebd677e"/>
    <ds:schemaRef ds:uri="29a06cb9-a17e-45fe-84c3-1aa94e1c46bf"/>
    <ds:schemaRef ds:uri="6dbe8a5c-6071-425f-942f-f088303af6bb"/>
    <ds:schemaRef ds:uri="71af3243-3dd4-4a8d-8c0d-dd76da1f02a5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83</TotalTime>
  <Words>411</Words>
  <Application>Microsoft Office PowerPoint</Application>
  <PresentationFormat>Widescreen</PresentationFormat>
  <Paragraphs>49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Aptos</vt:lpstr>
      <vt:lpstr>Aptos ExtraBold</vt:lpstr>
      <vt:lpstr>Arial</vt:lpstr>
      <vt:lpstr>Calibri</vt:lpstr>
      <vt:lpstr>Century Gothic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Client health &amp; satisfaction  WEEKLY FOCUS AREAS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Linda Owens</dc:creator>
  <cp:lastModifiedBy>Linda Owens</cp:lastModifiedBy>
  <cp:revision>2</cp:revision>
  <cp:lastPrinted>2025-04-16T14:14:55Z</cp:lastPrinted>
  <dcterms:created xsi:type="dcterms:W3CDTF">2025-04-15T11:07:41Z</dcterms:created>
  <dcterms:modified xsi:type="dcterms:W3CDTF">2025-06-25T17:27:44Z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0x01010085C1B5C951333946BBC5A96D1541D4A6</vt:lpwstr>
  </property>
  <property fmtid="{D5CDD505-2E9C-101B-9397-08002B2CF9AE}" pid="3" name="MediaServiceImageTags">
    <vt:lpwstr/>
  </property>
</Properties>
</file>