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4"/>
  </p:sldMasterIdLst>
  <p:sldIdLst>
    <p:sldId id="256" r:id="rId5"/>
    <p:sldId id="259" r:id="rId6"/>
    <p:sldId id="257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2" r:id="rId18"/>
    <p:sldId id="273" r:id="rId19"/>
    <p:sldId id="270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BA1363-4663-440A-941E-7A5946AFE19D}" v="4" dt="2024-05-22T11:13:07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Owens" userId="91c24527-ded9-4766-aa92-c8c86e0f8c00" providerId="ADAL" clId="{F6BA1363-4663-440A-941E-7A5946AFE19D}"/>
    <pc:docChg chg="undo custSel addSld delSld modSld">
      <pc:chgData name="Linda Owens" userId="91c24527-ded9-4766-aa92-c8c86e0f8c00" providerId="ADAL" clId="{F6BA1363-4663-440A-941E-7A5946AFE19D}" dt="2024-05-22T11:13:24.794" v="727" actId="47"/>
      <pc:docMkLst>
        <pc:docMk/>
      </pc:docMkLst>
      <pc:sldChg chg="modSp mod">
        <pc:chgData name="Linda Owens" userId="91c24527-ded9-4766-aa92-c8c86e0f8c00" providerId="ADAL" clId="{F6BA1363-4663-440A-941E-7A5946AFE19D}" dt="2024-05-22T11:03:04.033" v="72" actId="27636"/>
        <pc:sldMkLst>
          <pc:docMk/>
          <pc:sldMk cId="4204088431" sldId="261"/>
        </pc:sldMkLst>
        <pc:spChg chg="mod">
          <ac:chgData name="Linda Owens" userId="91c24527-ded9-4766-aa92-c8c86e0f8c00" providerId="ADAL" clId="{F6BA1363-4663-440A-941E-7A5946AFE19D}" dt="2024-05-22T11:03:04.033" v="72" actId="27636"/>
          <ac:spMkLst>
            <pc:docMk/>
            <pc:sldMk cId="4204088431" sldId="261"/>
            <ac:spMk id="3" creationId="{87DE543D-B65F-5839-5ADC-C2C5F5A0D2B0}"/>
          </ac:spMkLst>
        </pc:spChg>
      </pc:sldChg>
      <pc:sldChg chg="addSp delSp new mod">
        <pc:chgData name="Linda Owens" userId="91c24527-ded9-4766-aa92-c8c86e0f8c00" providerId="ADAL" clId="{F6BA1363-4663-440A-941E-7A5946AFE19D}" dt="2024-05-22T11:03:51.721" v="76" actId="22"/>
        <pc:sldMkLst>
          <pc:docMk/>
          <pc:sldMk cId="1403352504" sldId="270"/>
        </pc:sldMkLst>
        <pc:picChg chg="add">
          <ac:chgData name="Linda Owens" userId="91c24527-ded9-4766-aa92-c8c86e0f8c00" providerId="ADAL" clId="{F6BA1363-4663-440A-941E-7A5946AFE19D}" dt="2024-05-22T10:41:39.321" v="1" actId="22"/>
          <ac:picMkLst>
            <pc:docMk/>
            <pc:sldMk cId="1403352504" sldId="270"/>
            <ac:picMk id="3" creationId="{3E407CE2-C412-D188-9272-A9474F6D0290}"/>
          </ac:picMkLst>
        </pc:picChg>
        <pc:picChg chg="add del">
          <ac:chgData name="Linda Owens" userId="91c24527-ded9-4766-aa92-c8c86e0f8c00" providerId="ADAL" clId="{F6BA1363-4663-440A-941E-7A5946AFE19D}" dt="2024-05-22T11:03:18.968" v="74" actId="22"/>
          <ac:picMkLst>
            <pc:docMk/>
            <pc:sldMk cId="1403352504" sldId="270"/>
            <ac:picMk id="5" creationId="{3F76E4DC-04A5-946C-C88C-DA0236C817E7}"/>
          </ac:picMkLst>
        </pc:picChg>
        <pc:picChg chg="add del">
          <ac:chgData name="Linda Owens" userId="91c24527-ded9-4766-aa92-c8c86e0f8c00" providerId="ADAL" clId="{F6BA1363-4663-440A-941E-7A5946AFE19D}" dt="2024-05-22T11:03:51.721" v="76" actId="22"/>
          <ac:picMkLst>
            <pc:docMk/>
            <pc:sldMk cId="1403352504" sldId="270"/>
            <ac:picMk id="7" creationId="{182297ED-5620-0331-7A7C-A1535BD4E3AE}"/>
          </ac:picMkLst>
        </pc:picChg>
      </pc:sldChg>
      <pc:sldChg chg="addSp new mod">
        <pc:chgData name="Linda Owens" userId="91c24527-ded9-4766-aa92-c8c86e0f8c00" providerId="ADAL" clId="{F6BA1363-4663-440A-941E-7A5946AFE19D}" dt="2024-05-22T10:48:28.391" v="3" actId="22"/>
        <pc:sldMkLst>
          <pc:docMk/>
          <pc:sldMk cId="113535012" sldId="271"/>
        </pc:sldMkLst>
        <pc:picChg chg="add">
          <ac:chgData name="Linda Owens" userId="91c24527-ded9-4766-aa92-c8c86e0f8c00" providerId="ADAL" clId="{F6BA1363-4663-440A-941E-7A5946AFE19D}" dt="2024-05-22T10:48:28.391" v="3" actId="22"/>
          <ac:picMkLst>
            <pc:docMk/>
            <pc:sldMk cId="113535012" sldId="271"/>
            <ac:picMk id="3" creationId="{C744C789-07AA-F166-33B7-8C6F8D822CDA}"/>
          </ac:picMkLst>
        </pc:picChg>
      </pc:sldChg>
      <pc:sldChg chg="addSp delSp modSp new mod">
        <pc:chgData name="Linda Owens" userId="91c24527-ded9-4766-aa92-c8c86e0f8c00" providerId="ADAL" clId="{F6BA1363-4663-440A-941E-7A5946AFE19D}" dt="2024-05-22T10:59:17.157" v="65" actId="1076"/>
        <pc:sldMkLst>
          <pc:docMk/>
          <pc:sldMk cId="160739456" sldId="272"/>
        </pc:sldMkLst>
        <pc:picChg chg="add mod">
          <ac:chgData name="Linda Owens" userId="91c24527-ded9-4766-aa92-c8c86e0f8c00" providerId="ADAL" clId="{F6BA1363-4663-440A-941E-7A5946AFE19D}" dt="2024-05-22T10:59:17.157" v="65" actId="1076"/>
          <ac:picMkLst>
            <pc:docMk/>
            <pc:sldMk cId="160739456" sldId="272"/>
            <ac:picMk id="3" creationId="{D7E27AA0-17EB-1F18-4C50-1D81D106DB98}"/>
          </ac:picMkLst>
        </pc:picChg>
        <pc:picChg chg="add del mod">
          <ac:chgData name="Linda Owens" userId="91c24527-ded9-4766-aa92-c8c86e0f8c00" providerId="ADAL" clId="{F6BA1363-4663-440A-941E-7A5946AFE19D}" dt="2024-05-22T10:56:50.903" v="11" actId="478"/>
          <ac:picMkLst>
            <pc:docMk/>
            <pc:sldMk cId="160739456" sldId="272"/>
            <ac:picMk id="5" creationId="{9F1CF2FF-D193-3816-C542-60EF092A6990}"/>
          </ac:picMkLst>
        </pc:picChg>
        <pc:picChg chg="add mod">
          <ac:chgData name="Linda Owens" userId="91c24527-ded9-4766-aa92-c8c86e0f8c00" providerId="ADAL" clId="{F6BA1363-4663-440A-941E-7A5946AFE19D}" dt="2024-05-22T10:56:55.259" v="13" actId="1076"/>
          <ac:picMkLst>
            <pc:docMk/>
            <pc:sldMk cId="160739456" sldId="272"/>
            <ac:picMk id="7" creationId="{9A1C82A0-8DC9-9BA3-5531-B4557D29BE11}"/>
          </ac:picMkLst>
        </pc:picChg>
        <pc:picChg chg="add mod">
          <ac:chgData name="Linda Owens" userId="91c24527-ded9-4766-aa92-c8c86e0f8c00" providerId="ADAL" clId="{F6BA1363-4663-440A-941E-7A5946AFE19D}" dt="2024-05-22T10:59:12.841" v="64" actId="1076"/>
          <ac:picMkLst>
            <pc:docMk/>
            <pc:sldMk cId="160739456" sldId="272"/>
            <ac:picMk id="9" creationId="{9D270402-8BAA-C425-263C-A9499619550B}"/>
          </ac:picMkLst>
        </pc:picChg>
      </pc:sldChg>
      <pc:sldChg chg="addSp new mod">
        <pc:chgData name="Linda Owens" userId="91c24527-ded9-4766-aa92-c8c86e0f8c00" providerId="ADAL" clId="{F6BA1363-4663-440A-941E-7A5946AFE19D}" dt="2024-05-22T11:02:28.751" v="67" actId="22"/>
        <pc:sldMkLst>
          <pc:docMk/>
          <pc:sldMk cId="1132665695" sldId="273"/>
        </pc:sldMkLst>
        <pc:picChg chg="add">
          <ac:chgData name="Linda Owens" userId="91c24527-ded9-4766-aa92-c8c86e0f8c00" providerId="ADAL" clId="{F6BA1363-4663-440A-941E-7A5946AFE19D}" dt="2024-05-22T11:02:28.751" v="67" actId="22"/>
          <ac:picMkLst>
            <pc:docMk/>
            <pc:sldMk cId="1132665695" sldId="273"/>
            <ac:picMk id="3" creationId="{6A338FD1-3948-F94B-46F0-E3D9FC8A768B}"/>
          </ac:picMkLst>
        </pc:picChg>
      </pc:sldChg>
      <pc:sldChg chg="new del">
        <pc:chgData name="Linda Owens" userId="91c24527-ded9-4766-aa92-c8c86e0f8c00" providerId="ADAL" clId="{F6BA1363-4663-440A-941E-7A5946AFE19D}" dt="2024-05-22T11:04:17.878" v="79" actId="47"/>
        <pc:sldMkLst>
          <pc:docMk/>
          <pc:sldMk cId="2669440482" sldId="274"/>
        </pc:sldMkLst>
      </pc:sldChg>
      <pc:sldChg chg="addSp delSp modSp add mod modClrScheme chgLayout">
        <pc:chgData name="Linda Owens" userId="91c24527-ded9-4766-aa92-c8c86e0f8c00" providerId="ADAL" clId="{F6BA1363-4663-440A-941E-7A5946AFE19D}" dt="2024-05-22T11:12:26.287" v="718" actId="700"/>
        <pc:sldMkLst>
          <pc:docMk/>
          <pc:sldMk cId="2030366824" sldId="275"/>
        </pc:sldMkLst>
        <pc:spChg chg="mod ord">
          <ac:chgData name="Linda Owens" userId="91c24527-ded9-4766-aa92-c8c86e0f8c00" providerId="ADAL" clId="{F6BA1363-4663-440A-941E-7A5946AFE19D}" dt="2024-05-22T11:12:26.287" v="718" actId="700"/>
          <ac:spMkLst>
            <pc:docMk/>
            <pc:sldMk cId="2030366824" sldId="275"/>
            <ac:spMk id="3" creationId="{87DE543D-B65F-5839-5ADC-C2C5F5A0D2B0}"/>
          </ac:spMkLst>
        </pc:spChg>
        <pc:spChg chg="mod ord">
          <ac:chgData name="Linda Owens" userId="91c24527-ded9-4766-aa92-c8c86e0f8c00" providerId="ADAL" clId="{F6BA1363-4663-440A-941E-7A5946AFE19D}" dt="2024-05-22T11:12:26.287" v="718" actId="700"/>
          <ac:spMkLst>
            <pc:docMk/>
            <pc:sldMk cId="2030366824" sldId="275"/>
            <ac:spMk id="7" creationId="{50D9323B-3747-5209-7C6E-F2CAF978FAA3}"/>
          </ac:spMkLst>
        </pc:spChg>
        <pc:picChg chg="add del mod">
          <ac:chgData name="Linda Owens" userId="91c24527-ded9-4766-aa92-c8c86e0f8c00" providerId="ADAL" clId="{F6BA1363-4663-440A-941E-7A5946AFE19D}" dt="2024-05-22T11:12:05.349" v="715" actId="478"/>
          <ac:picMkLst>
            <pc:docMk/>
            <pc:sldMk cId="2030366824" sldId="275"/>
            <ac:picMk id="5" creationId="{F90A20F7-2D9B-C19D-53DC-694E0C53DEB8}"/>
          </ac:picMkLst>
        </pc:picChg>
      </pc:sldChg>
      <pc:sldChg chg="addSp delSp modSp new del mod modClrScheme chgLayout">
        <pc:chgData name="Linda Owens" userId="91c24527-ded9-4766-aa92-c8c86e0f8c00" providerId="ADAL" clId="{F6BA1363-4663-440A-941E-7A5946AFE19D}" dt="2024-05-22T11:13:24.794" v="727" actId="47"/>
        <pc:sldMkLst>
          <pc:docMk/>
          <pc:sldMk cId="2202693465" sldId="276"/>
        </pc:sldMkLst>
        <pc:spChg chg="del mod ord">
          <ac:chgData name="Linda Owens" userId="91c24527-ded9-4766-aa92-c8c86e0f8c00" providerId="ADAL" clId="{F6BA1363-4663-440A-941E-7A5946AFE19D}" dt="2024-05-22T11:12:40.006" v="720" actId="700"/>
          <ac:spMkLst>
            <pc:docMk/>
            <pc:sldMk cId="2202693465" sldId="276"/>
            <ac:spMk id="2" creationId="{56FB6DF4-BCD4-6106-3A92-057CA56F9CDC}"/>
          </ac:spMkLst>
        </pc:spChg>
        <pc:spChg chg="del mod ord">
          <ac:chgData name="Linda Owens" userId="91c24527-ded9-4766-aa92-c8c86e0f8c00" providerId="ADAL" clId="{F6BA1363-4663-440A-941E-7A5946AFE19D}" dt="2024-05-22T11:12:40.006" v="720" actId="700"/>
          <ac:spMkLst>
            <pc:docMk/>
            <pc:sldMk cId="2202693465" sldId="276"/>
            <ac:spMk id="3" creationId="{8C812F02-14A0-5650-E989-00C988ABE5AE}"/>
          </ac:spMkLst>
        </pc:spChg>
        <pc:spChg chg="add del mod ord">
          <ac:chgData name="Linda Owens" userId="91c24527-ded9-4766-aa92-c8c86e0f8c00" providerId="ADAL" clId="{F6BA1363-4663-440A-941E-7A5946AFE19D}" dt="2024-05-22T11:12:45.145" v="721" actId="478"/>
          <ac:spMkLst>
            <pc:docMk/>
            <pc:sldMk cId="2202693465" sldId="276"/>
            <ac:spMk id="4" creationId="{FA42B9E6-541C-9090-D1D0-F43C91F7EA1E}"/>
          </ac:spMkLst>
        </pc:spChg>
        <pc:spChg chg="add del mod ord">
          <ac:chgData name="Linda Owens" userId="91c24527-ded9-4766-aa92-c8c86e0f8c00" providerId="ADAL" clId="{F6BA1363-4663-440A-941E-7A5946AFE19D}" dt="2024-05-22T11:12:48.650" v="722" actId="478"/>
          <ac:spMkLst>
            <pc:docMk/>
            <pc:sldMk cId="2202693465" sldId="276"/>
            <ac:spMk id="5" creationId="{EA6FC0EA-6660-F1A8-3010-B0D8EFE4E192}"/>
          </ac:spMkLst>
        </pc:spChg>
        <pc:spChg chg="add mod">
          <ac:chgData name="Linda Owens" userId="91c24527-ded9-4766-aa92-c8c86e0f8c00" providerId="ADAL" clId="{F6BA1363-4663-440A-941E-7A5946AFE19D}" dt="2024-05-22T11:13:07.966" v="726" actId="27636"/>
          <ac:spMkLst>
            <pc:docMk/>
            <pc:sldMk cId="2202693465" sldId="276"/>
            <ac:spMk id="8" creationId="{7E321051-5DB6-DDC8-8E52-F5CC4A887422}"/>
          </ac:spMkLst>
        </pc:spChg>
        <pc:spChg chg="add mod">
          <ac:chgData name="Linda Owens" userId="91c24527-ded9-4766-aa92-c8c86e0f8c00" providerId="ADAL" clId="{F6BA1363-4663-440A-941E-7A5946AFE19D}" dt="2024-05-22T11:13:07.966" v="726" actId="27636"/>
          <ac:spMkLst>
            <pc:docMk/>
            <pc:sldMk cId="2202693465" sldId="276"/>
            <ac:spMk id="10" creationId="{BFA15A72-8AE0-0DB4-9136-EF189B256517}"/>
          </ac:spMkLst>
        </pc:spChg>
        <pc:picChg chg="add del">
          <ac:chgData name="Linda Owens" userId="91c24527-ded9-4766-aa92-c8c86e0f8c00" providerId="ADAL" clId="{F6BA1363-4663-440A-941E-7A5946AFE19D}" dt="2024-05-22T11:12:56.611" v="724" actId="478"/>
          <ac:picMkLst>
            <pc:docMk/>
            <pc:sldMk cId="2202693465" sldId="276"/>
            <ac:picMk id="7" creationId="{CF597EE9-D4D6-C654-F099-16C3CF7BFE2A}"/>
          </ac:picMkLst>
        </pc:picChg>
        <pc:picChg chg="add mod">
          <ac:chgData name="Linda Owens" userId="91c24527-ded9-4766-aa92-c8c86e0f8c00" providerId="ADAL" clId="{F6BA1363-4663-440A-941E-7A5946AFE19D}" dt="2024-05-22T11:13:07.966" v="726" actId="27636"/>
          <ac:picMkLst>
            <pc:docMk/>
            <pc:sldMk cId="2202693465" sldId="276"/>
            <ac:picMk id="9" creationId="{D259BA09-DA77-E126-E042-C3724081719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9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25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92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5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23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1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08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9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03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6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4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4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796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FB6BA45-21D7-4ECD-971E-90FC03AE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Vector background of vibrant colors splashing">
            <a:extLst>
              <a:ext uri="{FF2B5EF4-FFF2-40B4-BE49-F238E27FC236}">
                <a16:creationId xmlns:a16="http://schemas.microsoft.com/office/drawing/2014/main" id="{5A84FDB1-4569-7309-7A22-4AA4524C9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7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997530" y="1025355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 descr="monday.com logo">
            <a:extLst>
              <a:ext uri="{FF2B5EF4-FFF2-40B4-BE49-F238E27FC236}">
                <a16:creationId xmlns:a16="http://schemas.microsoft.com/office/drawing/2014/main" id="{CDD2A7A0-644B-E771-D926-9415E5761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1" y="950283"/>
            <a:ext cx="3657600" cy="91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blue and black logo&#10;&#10;Description automatically generated">
            <a:extLst>
              <a:ext uri="{FF2B5EF4-FFF2-40B4-BE49-F238E27FC236}">
                <a16:creationId xmlns:a16="http://schemas.microsoft.com/office/drawing/2014/main" id="{DFA474FC-F57C-2E2B-75A8-D9AB3D9E5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589" y="2721011"/>
            <a:ext cx="3291840" cy="1828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47B103-8896-6855-5BAF-632B6220A825}"/>
              </a:ext>
            </a:extLst>
          </p:cNvPr>
          <p:cNvSpPr txBox="1"/>
          <p:nvPr/>
        </p:nvSpPr>
        <p:spPr>
          <a:xfrm>
            <a:off x="8898976" y="4738486"/>
            <a:ext cx="2533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Team Leads Meeting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05.22.2024</a:t>
            </a:r>
          </a:p>
        </p:txBody>
      </p:sp>
    </p:spTree>
    <p:extLst>
      <p:ext uri="{BB962C8B-B14F-4D97-AF65-F5344CB8AC3E}">
        <p14:creationId xmlns:p14="http://schemas.microsoft.com/office/powerpoint/2010/main" val="3241465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11B89C-DBE9-EE45-714C-031D285B9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126" y="1171260"/>
            <a:ext cx="6963747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3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A3E3D8-B0B2-1053-3B5E-F408F7C7F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66601" cy="4114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EEFF93-E332-07E1-421A-BCF385C89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359" y="2743200"/>
            <a:ext cx="886464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8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44C789-07AA-F166-33B7-8C6F8D822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65" y="0"/>
            <a:ext cx="10868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5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A5B327-D9FC-4BD4-F119-B0FFB8A1A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570"/>
            <a:ext cx="12192000" cy="647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29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E27AA0-17EB-1F18-4C50-1D81D106D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9201"/>
            <a:ext cx="3200400" cy="3176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1C82A0-8DC9-9BA3-5531-B4557D29B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529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270402-8BAA-C425-263C-A94996195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1871842"/>
            <a:ext cx="8229600" cy="311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338FD1-3948-F94B-46F0-E3D9FC8A7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997" y="0"/>
            <a:ext cx="6674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407CE2-C412-D188-9272-A9474F6D0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20" y="0"/>
            <a:ext cx="11376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52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E543D-B65F-5839-5ADC-C2C5F5A0D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11680"/>
            <a:ext cx="11477625" cy="416052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All teams/departments should begin using it as soon as possible.</a:t>
            </a:r>
          </a:p>
          <a:p>
            <a:r>
              <a:rPr lang="en-US" dirty="0"/>
              <a:t>If a client team isn’t using monday.com yet, I will create a workspace using a template.</a:t>
            </a:r>
          </a:p>
          <a:p>
            <a:r>
              <a:rPr lang="en-US" dirty="0"/>
              <a:t>If a department team isn’t using monday.com yet, I will work with the head of that department to create a workspace.</a:t>
            </a:r>
          </a:p>
          <a:p>
            <a:r>
              <a:rPr lang="en-US" dirty="0"/>
              <a:t>Since this is a key component in IMI earning our Accreditation, we have set a due date for everyone using by 09.01.24.</a:t>
            </a:r>
          </a:p>
          <a:p>
            <a:r>
              <a:rPr lang="en-US" dirty="0"/>
              <a:t>We will repeat this presentation during the 06.03.24 staff meeting.</a:t>
            </a:r>
          </a:p>
          <a:p>
            <a:r>
              <a:rPr lang="en-US" dirty="0"/>
              <a:t>We will allot time during future staff meetings to dive deeper and show some other features of monday.com.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monday.com logo">
            <a:extLst>
              <a:ext uri="{FF2B5EF4-FFF2-40B4-BE49-F238E27FC236}">
                <a16:creationId xmlns:a16="http://schemas.microsoft.com/office/drawing/2014/main" id="{2CF71E51-1150-2E3A-1C86-CB820B9AE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38175"/>
            <a:ext cx="2286000" cy="5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0D9323B-3747-5209-7C6E-F2CAF978F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030366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FBFC52-E6BE-7EBC-A092-E41CFC500B5C}"/>
              </a:ext>
            </a:extLst>
          </p:cNvPr>
          <p:cNvSpPr txBox="1"/>
          <p:nvPr/>
        </p:nvSpPr>
        <p:spPr>
          <a:xfrm>
            <a:off x="4138573" y="2943225"/>
            <a:ext cx="3914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Don’t forget to record meeting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17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5D47C-6466-E30A-48DA-64F86CE9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What is monday.com</a:t>
            </a:r>
          </a:p>
        </p:txBody>
      </p:sp>
      <p:pic>
        <p:nvPicPr>
          <p:cNvPr id="5" name="Picture 2" descr="monday.com logo">
            <a:extLst>
              <a:ext uri="{FF2B5EF4-FFF2-40B4-BE49-F238E27FC236}">
                <a16:creationId xmlns:a16="http://schemas.microsoft.com/office/drawing/2014/main" id="{62354A89-DBC6-91CA-C460-B8E184B65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38175"/>
            <a:ext cx="2286000" cy="5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EEA5E6-5731-378D-20BC-279441D1F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9305"/>
            <a:ext cx="10515600" cy="416052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monday.com is a cloud-based work management platform that helps businesses automate their workflows and manage their projects, tasks, and resources in one place.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beauty of monday.com lies in its flexibility—it can be used for any workflow and is fully customizable.</a:t>
            </a:r>
          </a:p>
        </p:txBody>
      </p:sp>
    </p:spTree>
    <p:extLst>
      <p:ext uri="{BB962C8B-B14F-4D97-AF65-F5344CB8AC3E}">
        <p14:creationId xmlns:p14="http://schemas.microsoft.com/office/powerpoint/2010/main" val="14311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E543D-B65F-5839-5ADC-C2C5F5A0D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11680"/>
            <a:ext cx="11477625" cy="4160520"/>
          </a:xfrm>
        </p:spPr>
        <p:txBody>
          <a:bodyPr>
            <a:normAutofit/>
          </a:bodyPr>
          <a:lstStyle/>
          <a:p>
            <a:r>
              <a:rPr lang="en-US" dirty="0"/>
              <a:t>Keeps everyone at IMI on the same page.</a:t>
            </a:r>
          </a:p>
          <a:p>
            <a:r>
              <a:rPr lang="en-US" dirty="0"/>
              <a:t>Provides a framework for more consistent operating procedures.</a:t>
            </a:r>
          </a:p>
          <a:p>
            <a:r>
              <a:rPr lang="en-US" dirty="0"/>
              <a:t>Visibility of status on different projects.</a:t>
            </a:r>
          </a:p>
          <a:p>
            <a:r>
              <a:rPr lang="en-US" dirty="0"/>
              <a:t>Offers assurance that someone could fill in for you if absent.</a:t>
            </a:r>
          </a:p>
          <a:p>
            <a:r>
              <a:rPr lang="en-US" dirty="0"/>
              <a:t>Helps with training and onboarding new employees.</a:t>
            </a:r>
          </a:p>
          <a:p>
            <a:r>
              <a:rPr lang="en-US" dirty="0"/>
              <a:t>Helps ensure smoother client or employee transitions.</a:t>
            </a:r>
          </a:p>
          <a:p>
            <a:r>
              <a:rPr lang="en-US" dirty="0"/>
              <a:t>A key component in IMI earning our Accreditation!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monday.com logo">
            <a:extLst>
              <a:ext uri="{FF2B5EF4-FFF2-40B4-BE49-F238E27FC236}">
                <a16:creationId xmlns:a16="http://schemas.microsoft.com/office/drawing/2014/main" id="{2CF71E51-1150-2E3A-1C86-CB820B9AE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38175"/>
            <a:ext cx="2286000" cy="5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0D9323B-3747-5209-7C6E-F2CAF978F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Benefits of using monday.com</a:t>
            </a:r>
          </a:p>
        </p:txBody>
      </p:sp>
    </p:spTree>
    <p:extLst>
      <p:ext uri="{BB962C8B-B14F-4D97-AF65-F5344CB8AC3E}">
        <p14:creationId xmlns:p14="http://schemas.microsoft.com/office/powerpoint/2010/main" val="4204088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onday.com logo">
            <a:extLst>
              <a:ext uri="{FF2B5EF4-FFF2-40B4-BE49-F238E27FC236}">
                <a16:creationId xmlns:a16="http://schemas.microsoft.com/office/drawing/2014/main" id="{62354A89-DBC6-91CA-C460-B8E184B65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38175"/>
            <a:ext cx="2286000" cy="5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7129B5-5FAE-C185-D545-88C07971D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1600"/>
            <a:ext cx="7889297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60FEEA-94CA-BF3E-E8BA-04142BE23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2732" y="656838"/>
            <a:ext cx="3305636" cy="55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66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onday.com logo">
            <a:extLst>
              <a:ext uri="{FF2B5EF4-FFF2-40B4-BE49-F238E27FC236}">
                <a16:creationId xmlns:a16="http://schemas.microsoft.com/office/drawing/2014/main" id="{62354A89-DBC6-91CA-C460-B8E184B65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38175"/>
            <a:ext cx="2286000" cy="5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D5765A-7B0A-E2B4-8960-0C2D9D73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942301"/>
            <a:ext cx="8229600" cy="45871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B52B82-D902-D0EF-5B50-63C8B1D0A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487" y="0"/>
            <a:ext cx="3315163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4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onday.com logo">
            <a:extLst>
              <a:ext uri="{FF2B5EF4-FFF2-40B4-BE49-F238E27FC236}">
                <a16:creationId xmlns:a16="http://schemas.microsoft.com/office/drawing/2014/main" id="{62354A89-DBC6-91CA-C460-B8E184B65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38175"/>
            <a:ext cx="2286000" cy="5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70477E-FE54-09CA-A598-3F6CC8EE2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1601"/>
            <a:ext cx="5486400" cy="53338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5C4A79-FE6F-EF9F-F4F0-FAA78E005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25" y="289214"/>
            <a:ext cx="6400800" cy="62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7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06679C-CCCD-E618-BF83-55402FBD6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779"/>
            <a:ext cx="12192000" cy="64324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FC0660-0109-25EF-995F-30F6BED1D452}"/>
              </a:ext>
            </a:extLst>
          </p:cNvPr>
          <p:cNvSpPr txBox="1"/>
          <p:nvPr/>
        </p:nvSpPr>
        <p:spPr>
          <a:xfrm>
            <a:off x="10029825" y="733425"/>
            <a:ext cx="2000250" cy="369331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Groups</a:t>
            </a:r>
          </a:p>
          <a:p>
            <a:r>
              <a:rPr lang="en-US" dirty="0">
                <a:solidFill>
                  <a:schemeClr val="bg1"/>
                </a:solidFill>
              </a:rPr>
              <a:t>Items</a:t>
            </a:r>
          </a:p>
          <a:p>
            <a:r>
              <a:rPr lang="en-US" dirty="0">
                <a:solidFill>
                  <a:schemeClr val="bg1"/>
                </a:solidFill>
              </a:rPr>
              <a:t>Sub-items</a:t>
            </a:r>
          </a:p>
          <a:p>
            <a:r>
              <a:rPr lang="en-US" dirty="0">
                <a:solidFill>
                  <a:schemeClr val="bg1"/>
                </a:solidFill>
              </a:rPr>
              <a:t>Person</a:t>
            </a:r>
          </a:p>
          <a:p>
            <a:r>
              <a:rPr lang="en-US" dirty="0">
                <a:solidFill>
                  <a:schemeClr val="bg1"/>
                </a:solidFill>
              </a:rPr>
              <a:t>Recurring</a:t>
            </a:r>
          </a:p>
          <a:p>
            <a:r>
              <a:rPr lang="en-US" dirty="0">
                <a:solidFill>
                  <a:schemeClr val="bg1"/>
                </a:solidFill>
              </a:rPr>
              <a:t>Status - defaults</a:t>
            </a:r>
          </a:p>
          <a:p>
            <a:r>
              <a:rPr lang="en-US" dirty="0">
                <a:solidFill>
                  <a:schemeClr val="bg1"/>
                </a:solidFill>
              </a:rPr>
              <a:t>Due Date</a:t>
            </a:r>
          </a:p>
          <a:p>
            <a:r>
              <a:rPr lang="en-US" dirty="0">
                <a:solidFill>
                  <a:schemeClr val="bg1"/>
                </a:solidFill>
              </a:rPr>
              <a:t>Status Notes</a:t>
            </a:r>
          </a:p>
          <a:p>
            <a:r>
              <a:rPr lang="en-US" dirty="0">
                <a:solidFill>
                  <a:schemeClr val="bg1"/>
                </a:solidFill>
              </a:rPr>
              <a:t>Automations</a:t>
            </a:r>
          </a:p>
          <a:p>
            <a:r>
              <a:rPr lang="en-US" dirty="0">
                <a:solidFill>
                  <a:schemeClr val="bg1"/>
                </a:solidFill>
              </a:rPr>
              <a:t>Search</a:t>
            </a:r>
          </a:p>
          <a:p>
            <a:r>
              <a:rPr lang="en-US" dirty="0">
                <a:solidFill>
                  <a:schemeClr val="bg1"/>
                </a:solidFill>
              </a:rPr>
              <a:t>Person</a:t>
            </a:r>
          </a:p>
          <a:p>
            <a:r>
              <a:rPr lang="en-US" dirty="0">
                <a:solidFill>
                  <a:schemeClr val="bg1"/>
                </a:solidFill>
              </a:rPr>
              <a:t>Filter</a:t>
            </a:r>
          </a:p>
          <a:p>
            <a:r>
              <a:rPr lang="en-US" dirty="0">
                <a:solidFill>
                  <a:schemeClr val="bg1"/>
                </a:solidFill>
              </a:rPr>
              <a:t>Views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6B1910-BC73-7BD6-9D08-20F47658C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633" y="4703743"/>
            <a:ext cx="1676634" cy="17052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336287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85E5E8-97DE-8E17-F255-178FDA1E0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1178"/>
            <a:ext cx="12192000" cy="453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97574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IMI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69AA"/>
      </a:accent1>
      <a:accent2>
        <a:srgbClr val="14B5EB"/>
      </a:accent2>
      <a:accent3>
        <a:srgbClr val="F79646"/>
      </a:accent3>
      <a:accent4>
        <a:srgbClr val="0069AA"/>
      </a:accent4>
      <a:accent5>
        <a:srgbClr val="14B5EB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1B5C951333946BBC5A96D1541D4A6" ma:contentTypeVersion="18" ma:contentTypeDescription="Create a new document." ma:contentTypeScope="" ma:versionID="6ede6048db731a720849682c3bafd9da">
  <xsd:schema xmlns:xsd="http://www.w3.org/2001/XMLSchema" xmlns:xs="http://www.w3.org/2001/XMLSchema" xmlns:p="http://schemas.microsoft.com/office/2006/metadata/properties" xmlns:ns2="29a06cb9-a17e-45fe-84c3-1aa94e1c46bf" xmlns:ns3="6dbe8a5c-6071-425f-942f-f088303af6bb" targetNamespace="http://schemas.microsoft.com/office/2006/metadata/properties" ma:root="true" ma:fieldsID="ca91fdb479be69a32cb81e907f050294" ns2:_="" ns3:_="">
    <xsd:import namespace="29a06cb9-a17e-45fe-84c3-1aa94e1c46bf"/>
    <xsd:import namespace="6dbe8a5c-6071-425f-942f-f088303af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a06cb9-a17e-45fe-84c3-1aa94e1c46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c1e9e1-acb2-4fe8-beb2-cafc98066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be8a5c-6071-425f-942f-f088303af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338034-7f91-48b6-ac1f-a14acf1f0c6a}" ma:internalName="TaxCatchAll" ma:showField="CatchAllData" ma:web="6dbe8a5c-6071-425f-942f-f088303af6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a06cb9-a17e-45fe-84c3-1aa94e1c46bf">
      <Terms xmlns="http://schemas.microsoft.com/office/infopath/2007/PartnerControls"/>
    </lcf76f155ced4ddcb4097134ff3c332f>
    <TaxCatchAll xmlns="6dbe8a5c-6071-425f-942f-f088303af6b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9CB0B5-3ADB-4C2D-94FB-B0E2BA36B6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a06cb9-a17e-45fe-84c3-1aa94e1c46bf"/>
    <ds:schemaRef ds:uri="6dbe8a5c-6071-425f-942f-f088303af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BD4807-B7C9-4A69-AD2E-D7E774CFF2C1}">
  <ds:schemaRefs>
    <ds:schemaRef ds:uri="http://schemas.microsoft.com/office/2006/metadata/properties"/>
    <ds:schemaRef ds:uri="http://schemas.microsoft.com/office/infopath/2007/PartnerControls"/>
    <ds:schemaRef ds:uri="29a06cb9-a17e-45fe-84c3-1aa94e1c46bf"/>
    <ds:schemaRef ds:uri="6dbe8a5c-6071-425f-942f-f088303af6bb"/>
  </ds:schemaRefs>
</ds:datastoreItem>
</file>

<file path=customXml/itemProps3.xml><?xml version="1.0" encoding="utf-8"?>
<ds:datastoreItem xmlns:ds="http://schemas.openxmlformats.org/officeDocument/2006/customXml" ds:itemID="{94EACCE2-449D-40EB-AD46-1CEEEC69C6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267</Words>
  <Application>Microsoft Office PowerPoint</Application>
  <PresentationFormat>Widescreen</PresentationFormat>
  <Paragraphs>35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</vt:lpstr>
      <vt:lpstr>BrushVTI</vt:lpstr>
      <vt:lpstr>PowerPoint Presentation</vt:lpstr>
      <vt:lpstr>PowerPoint Presentation</vt:lpstr>
      <vt:lpstr>What is monday.com</vt:lpstr>
      <vt:lpstr>Benefits of using monday.com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Owens</dc:creator>
  <cp:lastModifiedBy>Linda Owens</cp:lastModifiedBy>
  <cp:revision>1</cp:revision>
  <dcterms:created xsi:type="dcterms:W3CDTF">2024-05-22T01:32:05Z</dcterms:created>
  <dcterms:modified xsi:type="dcterms:W3CDTF">2024-05-22T11:13:30Z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0x01010085C1B5C951333946BBC5A96D1541D4A6</vt:lpwstr>
  </property>
  <property fmtid="{D5CDD505-2E9C-101B-9397-08002B2CF9AE}" pid="3" name="MediaServiceImageTags">
    <vt:lpwstr/>
  </property>
</Properties>
</file>